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BAC345A-7526-4758-BBF2-E5AD14B4BB82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66E11B-8AC6-4B90-A85F-B4269E29B629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010543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848872" cy="2736304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latin typeface="Arial Narrow" pitchFamily="34" charset="0"/>
              </a:rPr>
              <a:t>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teoría cognitivo – evolutiva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Al contrario de la teoría psicoanalítica y la del aprendizaje social, la perspectiva cognitivo – evolutiva asume que la moralidad se desarrolla a través de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construcción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– pensar activamente sobre lo correcto e incorrecto en situaciones en las que los conflictos sociales aparecen y se obtienen nuevas comprensiones morales.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</TotalTime>
  <Words>60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1</cp:revision>
  <dcterms:created xsi:type="dcterms:W3CDTF">2012-12-21T14:38:23Z</dcterms:created>
  <dcterms:modified xsi:type="dcterms:W3CDTF">2012-12-21T14:45:21Z</dcterms:modified>
</cp:coreProperties>
</file>