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98B7-9EA3-4010-899F-9C36FF47259A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1964-9FF0-4DE1-AE6F-B444A95D50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98B7-9EA3-4010-899F-9C36FF47259A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1964-9FF0-4DE1-AE6F-B444A95D50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98B7-9EA3-4010-899F-9C36FF47259A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1964-9FF0-4DE1-AE6F-B444A95D50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98B7-9EA3-4010-899F-9C36FF47259A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1964-9FF0-4DE1-AE6F-B444A95D50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98B7-9EA3-4010-899F-9C36FF47259A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1964-9FF0-4DE1-AE6F-B444A95D50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98B7-9EA3-4010-899F-9C36FF47259A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1964-9FF0-4DE1-AE6F-B444A95D50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98B7-9EA3-4010-899F-9C36FF47259A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1964-9FF0-4DE1-AE6F-B444A95D50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98B7-9EA3-4010-899F-9C36FF47259A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E81964-9FF0-4DE1-AE6F-B444A95D508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98B7-9EA3-4010-899F-9C36FF47259A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1964-9FF0-4DE1-AE6F-B444A95D50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898B7-9EA3-4010-899F-9C36FF47259A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CE81964-9FF0-4DE1-AE6F-B444A95D50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47898B7-9EA3-4010-899F-9C36FF47259A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E81964-9FF0-4DE1-AE6F-B444A95D50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47898B7-9EA3-4010-899F-9C36FF47259A}" type="datetimeFigureOut">
              <a:rPr lang="es-ES" smtClean="0"/>
              <a:pPr/>
              <a:t>21/12/2012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CE81964-9FF0-4DE1-AE6F-B444A95D508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082551"/>
          </a:xfrm>
        </p:spPr>
        <p:txBody>
          <a:bodyPr/>
          <a:lstStyle/>
          <a:p>
            <a:r>
              <a:rPr lang="es-ES_tradnl" dirty="0" smtClean="0">
                <a:latin typeface="Algerian" pitchFamily="82" charset="0"/>
              </a:rPr>
              <a:t>DESARROLLO MORAL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1700808"/>
            <a:ext cx="7776864" cy="3672408"/>
          </a:xfrm>
        </p:spPr>
        <p:txBody>
          <a:bodyPr>
            <a:normAutofit/>
          </a:bodyPr>
          <a:lstStyle/>
          <a:p>
            <a:pPr algn="l"/>
            <a:r>
              <a:rPr lang="es-ES" sz="2400" dirty="0" smtClean="0">
                <a:latin typeface="Arial Narrow" pitchFamily="34" charset="0"/>
              </a:rPr>
              <a:t>La </a:t>
            </a:r>
            <a:r>
              <a:rPr lang="es-ES" sz="2400" dirty="0" smtClean="0">
                <a:solidFill>
                  <a:srgbClr val="00B0F0"/>
                </a:solidFill>
                <a:latin typeface="Arial Narrow" pitchFamily="34" charset="0"/>
              </a:rPr>
              <a:t>teoría del aprendizaje social</a:t>
            </a:r>
            <a:r>
              <a:rPr lang="es-ES" sz="2400" dirty="0" smtClean="0">
                <a:latin typeface="Arial Narrow" pitchFamily="34" charset="0"/>
              </a:rPr>
              <a:t>:</a:t>
            </a:r>
          </a:p>
          <a:p>
            <a:pPr algn="l"/>
            <a:r>
              <a:rPr lang="es-ES_tradnl" sz="2400" dirty="0" smtClean="0">
                <a:latin typeface="Arial Narrow" pitchFamily="34" charset="0"/>
              </a:rPr>
              <a:t>Considera la conducta moral  como adquirida de la misma forma que otras respuestas: a través del modelado y del refuerzo. Los niños pequeños </a:t>
            </a:r>
            <a:r>
              <a:rPr lang="es-ES_tradnl" sz="2400" dirty="0" smtClean="0">
                <a:solidFill>
                  <a:srgbClr val="00B0F0"/>
                </a:solidFill>
                <a:latin typeface="Arial Narrow" pitchFamily="34" charset="0"/>
              </a:rPr>
              <a:t>imitan</a:t>
            </a:r>
            <a:r>
              <a:rPr lang="es-ES_tradnl" sz="2400" dirty="0" smtClean="0">
                <a:latin typeface="Arial Narrow" pitchFamily="34" charset="0"/>
              </a:rPr>
              <a:t> conductas relevantes moralmente. El castigo severo no fomenta la internalización moral ni la conducta socialmente deseable. Proporciona a los niños modelos agresivos, les lleva a evitar el castigo adulto, y puede dar vueltas en espiral hasta llegar al maltrato grave.</a:t>
            </a:r>
          </a:p>
          <a:p>
            <a:pPr algn="l"/>
            <a:endParaRPr lang="es-ES" sz="2400" dirty="0">
              <a:latin typeface="Arial Narrow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</TotalTime>
  <Words>79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DESARROLLO MORAL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MORAL</dc:title>
  <dc:creator>Ylenia</dc:creator>
  <cp:lastModifiedBy>Ylenia</cp:lastModifiedBy>
  <cp:revision>2</cp:revision>
  <dcterms:created xsi:type="dcterms:W3CDTF">2012-12-21T12:00:45Z</dcterms:created>
  <dcterms:modified xsi:type="dcterms:W3CDTF">2012-12-21T14:46:06Z</dcterms:modified>
</cp:coreProperties>
</file>