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6EA42F5-880B-443B-8C96-B53CBF6FA2D2}" type="datetimeFigureOut">
              <a:rPr lang="es-ES" smtClean="0"/>
              <a:t>23/12/2012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4EB3C9-57D6-4877-9F6B-A4C7D4F66FED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082551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Kohlberg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Utilizó un procedimiento parecido al de Piaget pero en su lugar, presentó a personas con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dilemas morales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y les pidió que decidieran qué es lo que el actor principal debería hacer y por qué.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A partir de las respuestas que obtenía, organizó seis etapas en tres niveles: nivel pre convencional, convencional y pos convencional.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Nivel pre convencional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la comprensión moral esta basada en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recompensas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,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castigo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y el poder de las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figuras de autoridad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Este nivel a su vez se divide en 2 etapas: orientación al castigo y obediencia y orientación de propósito instrumental.</a:t>
            </a: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920880" cy="4032448"/>
          </a:xfrm>
        </p:spPr>
        <p:txBody>
          <a:bodyPr>
            <a:normAutofit fontScale="925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al castigo y obediencia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los niños ignoran las intenciones de las personas y se centran en 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miedo a la autoridad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y en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evitación del castigo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como razones para comportarse moralmente.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de propósito instrumental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los individuos consideran la acción correcta como la que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satisface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sus necesidades y creen que los otros también actúan por su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propio interés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Nivel convencional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la comprensión moral esta basada en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conformarse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con las reglas sociales para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asegurar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las relaciones humanas positivas y el orden en la sociedad.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Este nivel a su vez se divide en 2 etapas: orientación del &lt;&lt;buen chico-buena chica&gt;&gt; y orientación al mantenimiento del orden social.</a:t>
            </a: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938535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776864" cy="4176464"/>
          </a:xfrm>
        </p:spPr>
        <p:txBody>
          <a:bodyPr>
            <a:normAutofit lnSpcReduction="10000"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del &lt;&lt;buen chico-buena chica&gt;&gt;: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los individuos quieren mantener el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afecto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y 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aprobación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de amigos y familiares siendo una &lt;&lt;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buena persona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&gt;&gt;.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al mantenimiento del orden social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el individuo toma en cuenta una perspectiva mayor. Las reglas se deben hacer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cumplir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 de la misma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forma imparcial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para todos, y cada miembro de la sociedad tiene un deber personal para mantenerlas.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Nivel post convencional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los individuos definen la moralidad en términos de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principios y valores abstractos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que se aplican a todas las situaciones y sociedades.</a:t>
            </a:r>
          </a:p>
          <a:p>
            <a:pPr algn="l"/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Este nivel a su vez se divide en 2 etapas: orientación del contrato social y orientación del principio ético-universal. </a:t>
            </a: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010543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20880" cy="4392488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del contrato social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los individuos consideran las reglas y las leyes como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instrumentos flexibles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para fomentar los propósitos humanos.</a:t>
            </a:r>
          </a:p>
          <a:p>
            <a:pPr algn="l"/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orientación del principio ético-universal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: la acción correcta es definida por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principios éticos auto elegidos de conciencia </a:t>
            </a:r>
            <a:r>
              <a:rPr lang="es-E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que son validos para toda la humanidad, sin tener en cuenta la ley y el acuerdo social.</a:t>
            </a: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411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Técnico</vt:lpstr>
      <vt:lpstr>DESARROLLO MORAL</vt:lpstr>
      <vt:lpstr>DESARROLLO MORAL</vt:lpstr>
      <vt:lpstr>DESARROLLO MORAL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5</cp:revision>
  <dcterms:created xsi:type="dcterms:W3CDTF">2012-12-23T11:38:09Z</dcterms:created>
  <dcterms:modified xsi:type="dcterms:W3CDTF">2012-12-23T12:27:06Z</dcterms:modified>
</cp:coreProperties>
</file>