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Título"/>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F1AA3328-F016-4EE3-BC37-B6A7470B68C6}" type="datetimeFigureOut">
              <a:rPr lang="es-ES" smtClean="0"/>
              <a:pPr/>
              <a:t>21/12/2012</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A49629DB-4E57-4C30-BF50-BD9D0A13497B}"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1AA3328-F016-4EE3-BC37-B6A7470B68C6}" type="datetimeFigureOut">
              <a:rPr lang="es-ES" smtClean="0"/>
              <a:pPr/>
              <a:t>21/12/2012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49629DB-4E57-4C30-BF50-BD9D0A13497B}"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1AA3328-F016-4EE3-BC37-B6A7470B68C6}" type="datetimeFigureOut">
              <a:rPr lang="es-ES" smtClean="0"/>
              <a:pPr/>
              <a:t>21/12/2012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49629DB-4E57-4C30-BF50-BD9D0A13497B}"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1AA3328-F016-4EE3-BC37-B6A7470B68C6}" type="datetimeFigureOut">
              <a:rPr lang="es-ES" smtClean="0"/>
              <a:pPr/>
              <a:t>21/12/2012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49629DB-4E57-4C30-BF50-BD9D0A13497B}"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Título"/>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F1AA3328-F016-4EE3-BC37-B6A7470B68C6}" type="datetimeFigureOut">
              <a:rPr lang="es-ES" smtClean="0"/>
              <a:pPr/>
              <a:t>21/12/2012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49629DB-4E57-4C30-BF50-BD9D0A13497B}"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F1AA3328-F016-4EE3-BC37-B6A7470B68C6}" type="datetimeFigureOut">
              <a:rPr lang="es-ES" smtClean="0"/>
              <a:pPr/>
              <a:t>21/12/2012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49629DB-4E57-4C30-BF50-BD9D0A13497B}"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F1AA3328-F016-4EE3-BC37-B6A7470B68C6}" type="datetimeFigureOut">
              <a:rPr lang="es-ES" smtClean="0"/>
              <a:pPr/>
              <a:t>21/12/2012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A49629DB-4E57-4C30-BF50-BD9D0A13497B}"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470648" cy="1143000"/>
          </a:xfrm>
        </p:spPr>
        <p:txBody>
          <a:bodyPr anchor="ctr"/>
          <a:lstStyle>
            <a:lvl1pPr algn="l">
              <a:defRPr sz="4600"/>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F1AA3328-F016-4EE3-BC37-B6A7470B68C6}" type="datetimeFigureOut">
              <a:rPr lang="es-ES" smtClean="0"/>
              <a:pPr/>
              <a:t>21/12/2012</a:t>
            </a:fld>
            <a:endParaRPr lang="es-ES"/>
          </a:p>
        </p:txBody>
      </p:sp>
      <p:sp>
        <p:nvSpPr>
          <p:cNvPr id="8" name="7 Marcador de número de diapositiva"/>
          <p:cNvSpPr>
            <a:spLocks noGrp="1"/>
          </p:cNvSpPr>
          <p:nvPr>
            <p:ph type="sldNum" sz="quarter" idx="11"/>
          </p:nvPr>
        </p:nvSpPr>
        <p:spPr/>
        <p:txBody>
          <a:bodyPr/>
          <a:lstStyle/>
          <a:p>
            <a:fld id="{A49629DB-4E57-4C30-BF50-BD9D0A13497B}" type="slidenum">
              <a:rPr lang="es-ES" smtClean="0"/>
              <a:pPr/>
              <a:t>‹Nº›</a:t>
            </a:fld>
            <a:endParaRPr lang="es-ES"/>
          </a:p>
        </p:txBody>
      </p:sp>
      <p:sp>
        <p:nvSpPr>
          <p:cNvPr id="9" name="8 Marcador de pie de página"/>
          <p:cNvSpPr>
            <a:spLocks noGrp="1"/>
          </p:cNvSpPr>
          <p:nvPr>
            <p:ph type="ftr" sz="quarter" idx="12"/>
          </p:nvPr>
        </p:nvSpPr>
        <p:spPr/>
        <p:txBody>
          <a:bodyPr/>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1AA3328-F016-4EE3-BC37-B6A7470B68C6}" type="datetimeFigureOut">
              <a:rPr lang="es-ES" smtClean="0"/>
              <a:pPr/>
              <a:t>21/12/2012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49629DB-4E57-4C30-BF50-BD9D0A13497B}"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F1AA3328-F016-4EE3-BC37-B6A7470B68C6}" type="datetimeFigureOut">
              <a:rPr lang="es-ES" smtClean="0"/>
              <a:pPr/>
              <a:t>21/12/2012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156448" y="6422064"/>
            <a:ext cx="762000" cy="365125"/>
          </a:xfrm>
        </p:spPr>
        <p:txBody>
          <a:bodyPr/>
          <a:lstStyle/>
          <a:p>
            <a:fld id="{A49629DB-4E57-4C30-BF50-BD9D0A13497B}"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457200" y="6422064"/>
            <a:ext cx="2133600" cy="365125"/>
          </a:xfrm>
        </p:spPr>
        <p:txBody>
          <a:bodyPr/>
          <a:lstStyle/>
          <a:p>
            <a:fld id="{F1AA3328-F016-4EE3-BC37-B6A7470B68C6}" type="datetimeFigureOut">
              <a:rPr lang="es-ES" smtClean="0"/>
              <a:pPr/>
              <a:t>21/12/2012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49629DB-4E57-4C30-BF50-BD9D0A13497B}"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Marcador de título"/>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F1AA3328-F016-4EE3-BC37-B6A7470B68C6}" type="datetimeFigureOut">
              <a:rPr lang="es-ES" smtClean="0"/>
              <a:pPr/>
              <a:t>21/12/2012</a:t>
            </a:fld>
            <a:endParaRPr lang="es-ES"/>
          </a:p>
        </p:txBody>
      </p:sp>
      <p:sp>
        <p:nvSpPr>
          <p:cNvPr id="22" name="21 Marcador de pie de página"/>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s-ES"/>
          </a:p>
        </p:txBody>
      </p:sp>
      <p:sp>
        <p:nvSpPr>
          <p:cNvPr id="18" name="17 Marcador de número de diapositiva"/>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49629DB-4E57-4C30-BF50-BD9D0A13497B}"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99592" y="404664"/>
            <a:ext cx="7772400" cy="1470025"/>
          </a:xfrm>
        </p:spPr>
        <p:txBody>
          <a:bodyPr/>
          <a:lstStyle/>
          <a:p>
            <a:r>
              <a:rPr lang="es-ES_tradnl" dirty="0" smtClean="0">
                <a:latin typeface="Algerian" pitchFamily="82" charset="0"/>
              </a:rPr>
              <a:t>DESARROLLO MORAL</a:t>
            </a:r>
            <a:endParaRPr lang="es-ES" dirty="0"/>
          </a:p>
        </p:txBody>
      </p:sp>
      <p:sp>
        <p:nvSpPr>
          <p:cNvPr id="3" name="2 Subtítulo"/>
          <p:cNvSpPr>
            <a:spLocks noGrp="1"/>
          </p:cNvSpPr>
          <p:nvPr>
            <p:ph type="subTitle" idx="1"/>
          </p:nvPr>
        </p:nvSpPr>
        <p:spPr>
          <a:xfrm>
            <a:off x="1371600" y="1916832"/>
            <a:ext cx="6400800" cy="3721968"/>
          </a:xfrm>
        </p:spPr>
        <p:txBody>
          <a:bodyPr>
            <a:normAutofit fontScale="92500" lnSpcReduction="10000"/>
          </a:bodyPr>
          <a:lstStyle/>
          <a:p>
            <a:pPr algn="l"/>
            <a:r>
              <a:rPr lang="es-ES_tradnl" sz="2600" dirty="0" smtClean="0">
                <a:latin typeface="Arial Narrow" pitchFamily="34" charset="0"/>
              </a:rPr>
              <a:t>La </a:t>
            </a:r>
            <a:r>
              <a:rPr lang="es-ES_tradnl" sz="2600" dirty="0" smtClean="0">
                <a:solidFill>
                  <a:schemeClr val="tx2">
                    <a:lumMod val="60000"/>
                    <a:lumOff val="40000"/>
                  </a:schemeClr>
                </a:solidFill>
                <a:latin typeface="Arial Narrow" pitchFamily="34" charset="0"/>
              </a:rPr>
              <a:t>teoría </a:t>
            </a:r>
            <a:r>
              <a:rPr lang="es-ES_tradnl" sz="2600" dirty="0" smtClean="0">
                <a:solidFill>
                  <a:srgbClr val="00B0F0"/>
                </a:solidFill>
                <a:latin typeface="Arial Narrow" pitchFamily="34" charset="0"/>
              </a:rPr>
              <a:t>psicoanalítica</a:t>
            </a:r>
            <a:r>
              <a:rPr lang="es-ES_tradnl" sz="2600" dirty="0" smtClean="0">
                <a:solidFill>
                  <a:schemeClr val="tx2">
                    <a:lumMod val="60000"/>
                    <a:lumOff val="40000"/>
                  </a:schemeClr>
                </a:solidFill>
                <a:latin typeface="Arial Narrow" pitchFamily="34" charset="0"/>
              </a:rPr>
              <a:t>:</a:t>
            </a:r>
          </a:p>
          <a:p>
            <a:pPr algn="l"/>
            <a:r>
              <a:rPr lang="es-ES_tradnl" sz="2600" dirty="0" smtClean="0">
                <a:latin typeface="Arial Narrow" pitchFamily="34" charset="0"/>
              </a:rPr>
              <a:t>De acuerdo a Freud, la moralidad surge con la resolución del </a:t>
            </a:r>
            <a:r>
              <a:rPr lang="es-ES_tradnl" sz="2600" dirty="0" smtClean="0">
                <a:solidFill>
                  <a:srgbClr val="00B0F0"/>
                </a:solidFill>
                <a:latin typeface="Arial Narrow" pitchFamily="34" charset="0"/>
              </a:rPr>
              <a:t>complejo de Edipo y Electra </a:t>
            </a:r>
            <a:r>
              <a:rPr lang="es-ES_tradnl" sz="2600" dirty="0" smtClean="0">
                <a:latin typeface="Arial Narrow" pitchFamily="34" charset="0"/>
              </a:rPr>
              <a:t>durante la etapa fálica del desarrollo. El miedo al castigo y la pérdida paternal lleva a los niños a formar un superyo a través de la identificación con el padre del mismo sexo y redirigir los impulsos hostiles hacia si mismo en forma de culpa. Aunque la culpa es un motivados importante de la acción moral, la interpretación de Freud ya no se acepta ampliamente. La inducción es mucho mas eficaz.</a:t>
            </a:r>
            <a:endParaRPr lang="es-ES" sz="2600" dirty="0" smtClean="0">
              <a:latin typeface="Arial Narrow" pitchFamily="34" charset="0"/>
            </a:endParaRPr>
          </a:p>
          <a:p>
            <a:endParaRPr lang="es-ES" dirty="0"/>
          </a:p>
        </p:txBody>
      </p:sp>
    </p:spTree>
  </p:cSld>
  <p:clrMapOvr>
    <a:masterClrMapping/>
  </p:clrMapOvr>
</p:sld>
</file>

<file path=ppt/theme/theme1.xml><?xml version="1.0" encoding="utf-8"?>
<a:theme xmlns:a="http://schemas.openxmlformats.org/drawingml/2006/main" name="Técnico">
  <a:themeElements>
    <a:clrScheme name="Técnico">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écnico">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écnico">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TotalTime>
  <Words>99</Words>
  <Application>Microsoft Office PowerPoint</Application>
  <PresentationFormat>Presentación en pantalla (4:3)</PresentationFormat>
  <Paragraphs>3</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Técnico</vt:lpstr>
      <vt:lpstr>DESARROLLO MORAL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DESARROLLO MORAL</dc:title>
  <dc:creator>Ylenia</dc:creator>
  <cp:lastModifiedBy>Ylenia</cp:lastModifiedBy>
  <cp:revision>2</cp:revision>
  <dcterms:created xsi:type="dcterms:W3CDTF">2012-12-21T11:42:58Z</dcterms:created>
  <dcterms:modified xsi:type="dcterms:W3CDTF">2012-12-21T14:47:15Z</dcterms:modified>
</cp:coreProperties>
</file>