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5A2F8-A126-4A97-9624-86768A67982F}" type="datetimeFigureOut">
              <a:rPr lang="en-US" smtClean="0"/>
              <a:pPr/>
              <a:t>12/14/2011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E91C5-2136-4BF3-A2EC-342ED30D42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>
                <a:solidFill>
                  <a:srgbClr val="FF0000"/>
                </a:solidFill>
              </a:rPr>
              <a:t>III – Sự tự nhân đôi của ADN</a:t>
            </a:r>
            <a:endParaRPr lang="en-US" u="sng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71550" y="2349500"/>
            <a:ext cx="7129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4344" name="Picture 8" descr="tranh ndA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052513"/>
            <a:ext cx="4321175" cy="5805487"/>
          </a:xfrm>
          <a:prstGeom prst="rect">
            <a:avLst/>
          </a:prstGeom>
          <a:noFill/>
        </p:spPr>
      </p:pic>
      <p:pic>
        <p:nvPicPr>
          <p:cNvPr id="14345" name="Picture 9" descr="tranh tb ad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196975"/>
            <a:ext cx="4572000" cy="5661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III – Sự tự nhân đôi của ADN</vt:lpstr>
    </vt:vector>
  </TitlesOfParts>
  <Company>XP SP3 All Main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Thanh An</dc:creator>
  <cp:lastModifiedBy>Thanh An</cp:lastModifiedBy>
  <cp:revision>2</cp:revision>
  <dcterms:created xsi:type="dcterms:W3CDTF">2011-12-14T02:40:09Z</dcterms:created>
  <dcterms:modified xsi:type="dcterms:W3CDTF">2011-12-14T02:41:16Z</dcterms:modified>
</cp:coreProperties>
</file>