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78" autoAdjust="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C7F33-61A4-4D7C-95D4-1ED7448B2B9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85EB-C60C-4190-BBB2-CD1CEF7913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C99D1B-ADFC-4A78-8892-06634BB59AD0}" type="datetimeFigureOut">
              <a:rPr lang="es-ES" smtClean="0"/>
              <a:t>13/01/2013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A92432-7F35-4B22-A860-172AE7DAB46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785818"/>
          </a:xfrm>
        </p:spPr>
        <p:txBody>
          <a:bodyPr>
            <a:normAutofit fontScale="90000"/>
          </a:bodyPr>
          <a:lstStyle/>
          <a:p>
            <a:pPr lvl="0" algn="ctr"/>
            <a:r>
              <a:rPr lang="es-ES" sz="3200" b="1" u="sng" dirty="0" smtClean="0">
                <a:solidFill>
                  <a:srgbClr val="D082CA"/>
                </a:solidFill>
              </a:rPr>
              <a:t>Preapego (nacimiento – 6 semanas)</a:t>
            </a:r>
            <a:r>
              <a:rPr lang="es-ES" sz="3200" b="1" u="sng" dirty="0" smtClean="0">
                <a:solidFill>
                  <a:schemeClr val="accent3"/>
                </a:solidFill>
              </a:rPr>
              <a:t/>
            </a:r>
            <a:br>
              <a:rPr lang="es-ES" sz="3200" b="1" u="sng" dirty="0" smtClean="0">
                <a:solidFill>
                  <a:schemeClr val="accent3"/>
                </a:solidFill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r>
              <a:rPr lang="es-ES" dirty="0" smtClean="0"/>
              <a:t> Las señales innatas del bebé mantienen a la madre cerca y una vez que el adulto responde  el bebé le fomenta que permanezca cerca porque le consuela.</a:t>
            </a:r>
            <a:endParaRPr lang="es-ES" dirty="0"/>
          </a:p>
        </p:txBody>
      </p:sp>
      <p:pic>
        <p:nvPicPr>
          <p:cNvPr id="4" name="3 Imagen" descr="preape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2786058"/>
            <a:ext cx="3357586" cy="364997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36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Preapego (nacimiento – 6 semanas)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temperamento</dc:title>
  <dc:creator>Usuario</dc:creator>
  <cp:lastModifiedBy>Usuario</cp:lastModifiedBy>
  <cp:revision>6</cp:revision>
  <dcterms:created xsi:type="dcterms:W3CDTF">2013-01-13T15:54:58Z</dcterms:created>
  <dcterms:modified xsi:type="dcterms:W3CDTF">2013-01-13T16:58:44Z</dcterms:modified>
</cp:coreProperties>
</file>