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78" autoAdjust="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C7F33-61A4-4D7C-95D4-1ED7448B2B9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85EB-C60C-4190-BBB2-CD1CEF7913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285728"/>
            <a:ext cx="7643866" cy="1214422"/>
          </a:xfrm>
        </p:spPr>
        <p:txBody>
          <a:bodyPr>
            <a:normAutofit fontScale="90000"/>
          </a:bodyPr>
          <a:lstStyle/>
          <a:p>
            <a:pPr lvl="0" algn="ctr"/>
            <a:r>
              <a:rPr lang="es-ES" sz="3200" b="1" u="sng" dirty="0" smtClean="0">
                <a:solidFill>
                  <a:srgbClr val="D082CA"/>
                </a:solidFill>
              </a:rPr>
              <a:t>Apego </a:t>
            </a:r>
            <a:r>
              <a:rPr lang="es-ES" sz="3200" b="1" u="sng" dirty="0">
                <a:solidFill>
                  <a:srgbClr val="D082CA"/>
                </a:solidFill>
              </a:rPr>
              <a:t>B</a:t>
            </a:r>
            <a:r>
              <a:rPr lang="es-ES" sz="3200" b="1" u="sng" dirty="0" smtClean="0">
                <a:solidFill>
                  <a:srgbClr val="D082CA"/>
                </a:solidFill>
              </a:rPr>
              <a:t>ien Definido ( 6/8 meses – 12 meses / 2 años)</a:t>
            </a:r>
            <a:r>
              <a:rPr lang="es-ES" sz="3200" b="1" u="sng" dirty="0" smtClean="0">
                <a:solidFill>
                  <a:schemeClr val="accent3"/>
                </a:solidFill>
              </a:rPr>
              <a:t/>
            </a:r>
            <a:br>
              <a:rPr lang="es-ES" sz="3200" b="1" u="sng" dirty="0" smtClean="0">
                <a:solidFill>
                  <a:schemeClr val="accent3"/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r>
              <a:rPr lang="es-ES" dirty="0" smtClean="0"/>
              <a:t> El apego al cuidador es evidente. Presentan </a:t>
            </a:r>
            <a:r>
              <a:rPr lang="es-ES" b="1" u="sng" dirty="0" smtClean="0"/>
              <a:t>ansiedad en la separación  </a:t>
            </a:r>
            <a:r>
              <a:rPr lang="es-ES" dirty="0" smtClean="0"/>
              <a:t>cuando el adulto en el que confían se marcha.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4226" y="2780928"/>
            <a:ext cx="3528392" cy="354204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437900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36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Apego Bien Definido ( 6/8 meses – 12 meses / 2 años)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temperamento</dc:title>
  <dc:creator>Usuario</dc:creator>
  <cp:lastModifiedBy>Usuario</cp:lastModifiedBy>
  <cp:revision>8</cp:revision>
  <dcterms:created xsi:type="dcterms:W3CDTF">2013-01-13T15:54:58Z</dcterms:created>
  <dcterms:modified xsi:type="dcterms:W3CDTF">2013-01-13T17:00:52Z</dcterms:modified>
</cp:coreProperties>
</file>