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C7F33-61A4-4D7C-95D4-1ED7448B2B9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85EB-C60C-4190-BBB2-CD1CEF7913B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08498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200" b="1" dirty="0" smtClean="0">
                <a:solidFill>
                  <a:srgbClr val="D082CA"/>
                </a:solidFill>
              </a:rPr>
              <a:t>El temperamento como predictor de la conducta de los niños</a:t>
            </a:r>
            <a:endParaRPr lang="es-ES" sz="3200" b="1" dirty="0">
              <a:solidFill>
                <a:srgbClr val="D082CA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19256" cy="5112568"/>
          </a:xfrm>
        </p:spPr>
        <p:txBody>
          <a:bodyPr>
            <a:normAutofit lnSpcReduction="10000"/>
          </a:bodyPr>
          <a:lstStyle/>
          <a:p>
            <a:r>
              <a:rPr lang="es-ES" b="1" u="sng" dirty="0" smtClean="0">
                <a:solidFill>
                  <a:schemeClr val="accent1"/>
                </a:solidFill>
              </a:rPr>
              <a:t> El temperamento y rendimiento cognitivo</a:t>
            </a:r>
            <a:r>
              <a:rPr lang="es-ES" dirty="0" smtClean="0"/>
              <a:t>: </a:t>
            </a:r>
            <a:r>
              <a:rPr lang="es-ES" dirty="0"/>
              <a:t>U</a:t>
            </a:r>
            <a:r>
              <a:rPr lang="es-ES" dirty="0" smtClean="0"/>
              <a:t>n niño persistente tendrá mejor rendimiento académico que un niño distraído y con nivel elevado de ansiedad.</a:t>
            </a:r>
          </a:p>
          <a:p>
            <a:pPr>
              <a:buNone/>
            </a:pPr>
            <a:endParaRPr lang="es-ES" dirty="0" smtClean="0"/>
          </a:p>
          <a:p>
            <a:r>
              <a:rPr lang="es-ES" b="1" u="sng" dirty="0" smtClean="0">
                <a:solidFill>
                  <a:schemeClr val="accent1"/>
                </a:solidFill>
              </a:rPr>
              <a:t>El temperamento y la conducta social</a:t>
            </a:r>
            <a:r>
              <a:rPr lang="es-ES" dirty="0" smtClean="0"/>
              <a:t>: </a:t>
            </a:r>
            <a:r>
              <a:rPr lang="es-ES" dirty="0"/>
              <a:t>L</a:t>
            </a:r>
            <a:r>
              <a:rPr lang="es-ES" dirty="0" smtClean="0"/>
              <a:t>os preescolares muy activos son muy sociables pero también se implican en más conflictos que los menos activos. </a:t>
            </a:r>
          </a:p>
          <a:p>
            <a:pPr>
              <a:buNone/>
            </a:pPr>
            <a:endParaRPr lang="es-ES" dirty="0" smtClean="0"/>
          </a:p>
          <a:p>
            <a:r>
              <a:rPr lang="es-ES" b="1" u="sng" dirty="0" smtClean="0">
                <a:solidFill>
                  <a:schemeClr val="accent1"/>
                </a:solidFill>
              </a:rPr>
              <a:t>El temperamento también influye en el desarrollo de la conciencia</a:t>
            </a:r>
            <a:r>
              <a:rPr lang="es-ES" b="1" dirty="0" smtClean="0">
                <a:solidFill>
                  <a:schemeClr val="accent1"/>
                </a:solidFill>
              </a:rPr>
              <a:t>: </a:t>
            </a:r>
            <a:r>
              <a:rPr lang="es-ES" dirty="0" smtClean="0"/>
              <a:t>la elevada ansiedad de los niños inhibidos les lleva a sentirse mal después de haber hecho algo mal y a tener un sentimiento de responsabilidad hacia otros.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33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El temperamento como predictor de la conducta de los niños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temperamento</dc:title>
  <dc:creator>Usuario</dc:creator>
  <cp:lastModifiedBy>Usuario</cp:lastModifiedBy>
  <cp:revision>3</cp:revision>
  <dcterms:created xsi:type="dcterms:W3CDTF">2013-01-13T15:54:58Z</dcterms:created>
  <dcterms:modified xsi:type="dcterms:W3CDTF">2013-01-13T15:58:37Z</dcterms:modified>
</cp:coreProperties>
</file>