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40424C-1C02-41BE-AAD8-BF27DA4DA92C}" type="doc">
      <dgm:prSet loTypeId="urn:microsoft.com/office/officeart/2005/8/layout/radial5" loCatId="relationship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es-ES"/>
        </a:p>
      </dgm:t>
    </dgm:pt>
    <dgm:pt modelId="{6823E029-AEAF-48D8-8381-575952D2528A}">
      <dgm:prSet phldrT="[Texto]" custT="1"/>
      <dgm:spPr/>
      <dgm:t>
        <a:bodyPr/>
        <a:lstStyle/>
        <a:p>
          <a:r>
            <a:rPr lang="es-ES" sz="2000" b="1" dirty="0" smtClean="0">
              <a:solidFill>
                <a:schemeClr val="tx1"/>
              </a:solidFill>
            </a:rPr>
            <a:t>Emociones</a:t>
          </a:r>
          <a:endParaRPr lang="es-ES" sz="2000" b="1" dirty="0">
            <a:solidFill>
              <a:schemeClr val="tx1"/>
            </a:solidFill>
          </a:endParaRPr>
        </a:p>
      </dgm:t>
    </dgm:pt>
    <dgm:pt modelId="{A5AC99C7-2440-4DD8-9DC5-F724E1B23096}" type="parTrans" cxnId="{1CC21F76-8CD2-4771-9688-FCF2D14C995E}">
      <dgm:prSet/>
      <dgm:spPr/>
      <dgm:t>
        <a:bodyPr/>
        <a:lstStyle/>
        <a:p>
          <a:endParaRPr lang="es-ES"/>
        </a:p>
      </dgm:t>
    </dgm:pt>
    <dgm:pt modelId="{6D619A4D-1B53-45CF-B63A-0E34F126C65D}" type="sibTrans" cxnId="{1CC21F76-8CD2-4771-9688-FCF2D14C995E}">
      <dgm:prSet/>
      <dgm:spPr/>
      <dgm:t>
        <a:bodyPr/>
        <a:lstStyle/>
        <a:p>
          <a:endParaRPr lang="es-ES"/>
        </a:p>
      </dgm:t>
    </dgm:pt>
    <dgm:pt modelId="{B96FC83F-0259-4EE2-8B53-D0E41816A7FE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tx1"/>
              </a:solidFill>
            </a:rPr>
            <a:t>Forma de comunicar como nos sentimos y , afectan a nuestro aprendizaje y memoria. </a:t>
          </a:r>
          <a:endParaRPr lang="es-ES" sz="2000" dirty="0">
            <a:solidFill>
              <a:schemeClr val="tx1"/>
            </a:solidFill>
          </a:endParaRPr>
        </a:p>
      </dgm:t>
    </dgm:pt>
    <dgm:pt modelId="{1A13BD3B-A89F-429D-82BE-9DF4BCA5B005}" type="parTrans" cxnId="{577D08E4-C877-4D90-B34E-086A800A1B4A}">
      <dgm:prSet/>
      <dgm:spPr/>
      <dgm:t>
        <a:bodyPr/>
        <a:lstStyle/>
        <a:p>
          <a:endParaRPr lang="es-ES"/>
        </a:p>
      </dgm:t>
    </dgm:pt>
    <dgm:pt modelId="{345AC803-9903-4DD2-B285-885A49F451A8}" type="sibTrans" cxnId="{577D08E4-C877-4D90-B34E-086A800A1B4A}">
      <dgm:prSet/>
      <dgm:spPr/>
      <dgm:t>
        <a:bodyPr/>
        <a:lstStyle/>
        <a:p>
          <a:endParaRPr lang="es-ES"/>
        </a:p>
      </dgm:t>
    </dgm:pt>
    <dgm:pt modelId="{EAB25626-3CA8-4DA3-9FE1-487199402C7A}">
      <dgm:prSet phldrT="[Tex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ES" sz="2000" dirty="0" smtClean="0">
              <a:solidFill>
                <a:schemeClr val="tx1"/>
              </a:solidFill>
            </a:rPr>
            <a:t>6 emociones primarias: felicidad, sorpresa, tristeza, ira, asco y miedo.</a:t>
          </a:r>
          <a:endParaRPr lang="es-ES" sz="2000" dirty="0">
            <a:solidFill>
              <a:schemeClr val="tx1"/>
            </a:solidFill>
          </a:endParaRPr>
        </a:p>
      </dgm:t>
    </dgm:pt>
    <dgm:pt modelId="{9246A9EE-3064-4656-A457-FF88C3410DBE}" type="parTrans" cxnId="{F2305D42-DF90-44DC-980A-F9332927D88A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es-ES"/>
        </a:p>
      </dgm:t>
    </dgm:pt>
    <dgm:pt modelId="{D50E9B65-60BC-4EA4-AD56-41BEB2DB6A6A}" type="sibTrans" cxnId="{F2305D42-DF90-44DC-980A-F9332927D88A}">
      <dgm:prSet/>
      <dgm:spPr/>
      <dgm:t>
        <a:bodyPr/>
        <a:lstStyle/>
        <a:p>
          <a:endParaRPr lang="es-ES"/>
        </a:p>
      </dgm:t>
    </dgm:pt>
    <dgm:pt modelId="{DE0EC265-D875-4447-829D-3FBF45047C32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tx1"/>
              </a:solidFill>
            </a:rPr>
            <a:t>La música tiene la capacidad de manipular nuestras emociones</a:t>
          </a:r>
          <a:endParaRPr lang="es-ES" sz="2000" dirty="0">
            <a:solidFill>
              <a:schemeClr val="tx1"/>
            </a:solidFill>
          </a:endParaRPr>
        </a:p>
      </dgm:t>
    </dgm:pt>
    <dgm:pt modelId="{D641E0F0-E75B-448E-BF5A-E96EB5C863D6}" type="parTrans" cxnId="{715B61EF-A938-424F-AF9F-6465693EFFE6}">
      <dgm:prSet/>
      <dgm:spPr/>
      <dgm:t>
        <a:bodyPr/>
        <a:lstStyle/>
        <a:p>
          <a:endParaRPr lang="es-ES"/>
        </a:p>
      </dgm:t>
    </dgm:pt>
    <dgm:pt modelId="{0F76E156-F202-4D8F-9943-719C416E84AC}" type="sibTrans" cxnId="{715B61EF-A938-424F-AF9F-6465693EFFE6}">
      <dgm:prSet/>
      <dgm:spPr/>
      <dgm:t>
        <a:bodyPr/>
        <a:lstStyle/>
        <a:p>
          <a:endParaRPr lang="es-ES"/>
        </a:p>
      </dgm:t>
    </dgm:pt>
    <dgm:pt modelId="{5CCBF9CB-E8DB-4ECA-8326-B493976866A9}">
      <dgm:prSet phldrT="[Texto]" custT="1"/>
      <dgm:spPr>
        <a:solidFill>
          <a:srgbClr val="D082CA"/>
        </a:solidFill>
      </dgm:spPr>
      <dgm:t>
        <a:bodyPr/>
        <a:lstStyle/>
        <a:p>
          <a:r>
            <a:rPr lang="es-ES" sz="1800" dirty="0" smtClean="0">
              <a:solidFill>
                <a:schemeClr val="tx1"/>
              </a:solidFill>
            </a:rPr>
            <a:t>Antiguamente se pensaba que nos obstaculizaban en nuestra vida y nos impedía ser racionales, hoy en día se dice que sin las emociones no se puede vivir ni decidir. </a:t>
          </a:r>
          <a:endParaRPr lang="es-ES" sz="1800" dirty="0">
            <a:solidFill>
              <a:schemeClr val="tx1"/>
            </a:solidFill>
          </a:endParaRPr>
        </a:p>
      </dgm:t>
    </dgm:pt>
    <dgm:pt modelId="{1E164E24-AA97-496D-BFE9-5656C92C7D6A}" type="parTrans" cxnId="{C217792C-1103-42F1-B18A-7D5C44AEF460}">
      <dgm:prSet/>
      <dgm:spPr>
        <a:solidFill>
          <a:srgbClr val="D082CA"/>
        </a:solidFill>
      </dgm:spPr>
      <dgm:t>
        <a:bodyPr/>
        <a:lstStyle/>
        <a:p>
          <a:endParaRPr lang="es-ES"/>
        </a:p>
      </dgm:t>
    </dgm:pt>
    <dgm:pt modelId="{327FC00E-C99A-42B4-BE91-0AD0B108FE69}" type="sibTrans" cxnId="{C217792C-1103-42F1-B18A-7D5C44AEF460}">
      <dgm:prSet/>
      <dgm:spPr/>
      <dgm:t>
        <a:bodyPr/>
        <a:lstStyle/>
        <a:p>
          <a:endParaRPr lang="es-ES"/>
        </a:p>
      </dgm:t>
    </dgm:pt>
    <dgm:pt modelId="{8F6CDB08-66B5-45D4-B67C-68CEF69FCDD3}">
      <dgm:prSet custT="1"/>
      <dgm:spPr>
        <a:solidFill>
          <a:srgbClr val="92D050"/>
        </a:solidFill>
      </dgm:spPr>
      <dgm:t>
        <a:bodyPr/>
        <a:lstStyle/>
        <a:p>
          <a:r>
            <a:rPr lang="es-ES" sz="1800" baseline="0" dirty="0" smtClean="0">
              <a:solidFill>
                <a:schemeClr val="tx1"/>
              </a:solidFill>
            </a:rPr>
            <a:t>Influyen en la conducta social, en la salud física y en el procesamiento cognitivo.</a:t>
          </a:r>
          <a:endParaRPr lang="es-ES" sz="1800" dirty="0">
            <a:solidFill>
              <a:schemeClr val="tx1"/>
            </a:solidFill>
          </a:endParaRPr>
        </a:p>
      </dgm:t>
    </dgm:pt>
    <dgm:pt modelId="{A17DB9BE-3BB0-44E8-B832-EEA2B28B5D36}" type="parTrans" cxnId="{F8B1A5EB-41A3-46D8-918F-2BB4EAE99534}">
      <dgm:prSet/>
      <dgm:spPr>
        <a:solidFill>
          <a:srgbClr val="92D050"/>
        </a:solidFill>
      </dgm:spPr>
      <dgm:t>
        <a:bodyPr/>
        <a:lstStyle/>
        <a:p>
          <a:endParaRPr lang="es-ES"/>
        </a:p>
      </dgm:t>
    </dgm:pt>
    <dgm:pt modelId="{B8BA17BF-C528-4DE4-B286-DFF870E044FC}" type="sibTrans" cxnId="{F8B1A5EB-41A3-46D8-918F-2BB4EAE99534}">
      <dgm:prSet/>
      <dgm:spPr/>
      <dgm:t>
        <a:bodyPr/>
        <a:lstStyle/>
        <a:p>
          <a:endParaRPr lang="es-ES"/>
        </a:p>
      </dgm:t>
    </dgm:pt>
    <dgm:pt modelId="{CC7D6272-9BA3-4DC6-B9E6-87E3129002CC}" type="pres">
      <dgm:prSet presAssocID="{C740424C-1C02-41BE-AAD8-BF27DA4DA92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3ABABDF-30A7-4ABE-9B4E-D77762CED03E}" type="pres">
      <dgm:prSet presAssocID="{6823E029-AEAF-48D8-8381-575952D2528A}" presName="centerShape" presStyleLbl="node0" presStyleIdx="0" presStyleCnt="1" custScaleX="119624" custScaleY="116356" custLinFactNeighborX="3117" custLinFactNeighborY="-4378"/>
      <dgm:spPr/>
      <dgm:t>
        <a:bodyPr/>
        <a:lstStyle/>
        <a:p>
          <a:endParaRPr lang="es-ES"/>
        </a:p>
      </dgm:t>
    </dgm:pt>
    <dgm:pt modelId="{247D3E50-ECF0-484F-9B6D-192977CA7139}" type="pres">
      <dgm:prSet presAssocID="{1A13BD3B-A89F-429D-82BE-9DF4BCA5B005}" presName="parTrans" presStyleLbl="sibTrans2D1" presStyleIdx="0" presStyleCnt="5"/>
      <dgm:spPr/>
      <dgm:t>
        <a:bodyPr/>
        <a:lstStyle/>
        <a:p>
          <a:endParaRPr lang="es-ES"/>
        </a:p>
      </dgm:t>
    </dgm:pt>
    <dgm:pt modelId="{5FDFA67C-C58F-472C-8B83-3EAABE8FE799}" type="pres">
      <dgm:prSet presAssocID="{1A13BD3B-A89F-429D-82BE-9DF4BCA5B005}" presName="connectorText" presStyleLbl="sibTrans2D1" presStyleIdx="0" presStyleCnt="5"/>
      <dgm:spPr/>
      <dgm:t>
        <a:bodyPr/>
        <a:lstStyle/>
        <a:p>
          <a:endParaRPr lang="es-ES"/>
        </a:p>
      </dgm:t>
    </dgm:pt>
    <dgm:pt modelId="{F2114198-D86C-4DCD-A875-15BB5B118AF2}" type="pres">
      <dgm:prSet presAssocID="{B96FC83F-0259-4EE2-8B53-D0E41816A7FE}" presName="node" presStyleLbl="node1" presStyleIdx="0" presStyleCnt="5" custScaleX="221380" custScaleY="94742" custRadScaleRad="98678" custRadScaleInc="1700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9989BD-2C4F-4B80-A45E-CAB0E384DFA8}" type="pres">
      <dgm:prSet presAssocID="{9246A9EE-3064-4656-A457-FF88C3410DBE}" presName="parTrans" presStyleLbl="sibTrans2D1" presStyleIdx="1" presStyleCnt="5"/>
      <dgm:spPr/>
      <dgm:t>
        <a:bodyPr/>
        <a:lstStyle/>
        <a:p>
          <a:endParaRPr lang="es-ES"/>
        </a:p>
      </dgm:t>
    </dgm:pt>
    <dgm:pt modelId="{8FE05EA1-B6A2-424C-ABC0-564C6458F097}" type="pres">
      <dgm:prSet presAssocID="{9246A9EE-3064-4656-A457-FF88C3410DBE}" presName="connectorText" presStyleLbl="sibTrans2D1" presStyleIdx="1" presStyleCnt="5"/>
      <dgm:spPr/>
      <dgm:t>
        <a:bodyPr/>
        <a:lstStyle/>
        <a:p>
          <a:endParaRPr lang="es-ES"/>
        </a:p>
      </dgm:t>
    </dgm:pt>
    <dgm:pt modelId="{B5BD92BE-F845-43D9-8D18-EA7CBA17B085}" type="pres">
      <dgm:prSet presAssocID="{EAB25626-3CA8-4DA3-9FE1-487199402C7A}" presName="node" presStyleLbl="node1" presStyleIdx="1" presStyleCnt="5" custScaleX="158158" custScaleY="99810" custRadScaleRad="119711" custRadScaleInc="3435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EE036CB-A7D6-46D1-8385-2813F005CEC0}" type="pres">
      <dgm:prSet presAssocID="{D641E0F0-E75B-448E-BF5A-E96EB5C863D6}" presName="parTrans" presStyleLbl="sibTrans2D1" presStyleIdx="2" presStyleCnt="5" custScaleX="128083" custScaleY="68364" custLinFactNeighborX="59878" custLinFactNeighborY="-16846"/>
      <dgm:spPr/>
      <dgm:t>
        <a:bodyPr/>
        <a:lstStyle/>
        <a:p>
          <a:endParaRPr lang="es-ES"/>
        </a:p>
      </dgm:t>
    </dgm:pt>
    <dgm:pt modelId="{553542DA-BAC4-4388-AD66-81F1F15CD6F2}" type="pres">
      <dgm:prSet presAssocID="{D641E0F0-E75B-448E-BF5A-E96EB5C863D6}" presName="connectorText" presStyleLbl="sibTrans2D1" presStyleIdx="2" presStyleCnt="5"/>
      <dgm:spPr/>
      <dgm:t>
        <a:bodyPr/>
        <a:lstStyle/>
        <a:p>
          <a:endParaRPr lang="es-ES"/>
        </a:p>
      </dgm:t>
    </dgm:pt>
    <dgm:pt modelId="{5E0F5185-9F28-4111-80FC-5D539796ED36}" type="pres">
      <dgm:prSet presAssocID="{DE0EC265-D875-4447-829D-3FBF45047C32}" presName="node" presStyleLbl="node1" presStyleIdx="2" presStyleCnt="5" custScaleX="206165" custScaleY="85768" custRadScaleRad="107431" custRadScaleInc="-3568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94FF49-FA66-4ADA-A51C-B4E96D297805}" type="pres">
      <dgm:prSet presAssocID="{A17DB9BE-3BB0-44E8-B832-EEA2B28B5D36}" presName="parTrans" presStyleLbl="sibTrans2D1" presStyleIdx="3" presStyleCnt="5"/>
      <dgm:spPr/>
      <dgm:t>
        <a:bodyPr/>
        <a:lstStyle/>
        <a:p>
          <a:endParaRPr lang="es-ES"/>
        </a:p>
      </dgm:t>
    </dgm:pt>
    <dgm:pt modelId="{83C10A44-A93D-4237-BD80-1CC92ADEC762}" type="pres">
      <dgm:prSet presAssocID="{A17DB9BE-3BB0-44E8-B832-EEA2B28B5D36}" presName="connectorText" presStyleLbl="sibTrans2D1" presStyleIdx="3" presStyleCnt="5"/>
      <dgm:spPr/>
      <dgm:t>
        <a:bodyPr/>
        <a:lstStyle/>
        <a:p>
          <a:endParaRPr lang="es-ES"/>
        </a:p>
      </dgm:t>
    </dgm:pt>
    <dgm:pt modelId="{BB9EEDE0-B3E5-4319-970D-DCC0DDCF5922}" type="pres">
      <dgm:prSet presAssocID="{8F6CDB08-66B5-45D4-B67C-68CEF69FCDD3}" presName="node" presStyleLbl="node1" presStyleIdx="3" presStyleCnt="5" custScaleX="199750" custScaleY="80561" custRadScaleRad="101906" custRadScaleInc="3574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65063C-ECB9-4AB7-B914-780885E5DB96}" type="pres">
      <dgm:prSet presAssocID="{1E164E24-AA97-496D-BFE9-5656C92C7D6A}" presName="parTrans" presStyleLbl="sibTrans2D1" presStyleIdx="4" presStyleCnt="5"/>
      <dgm:spPr/>
      <dgm:t>
        <a:bodyPr/>
        <a:lstStyle/>
        <a:p>
          <a:endParaRPr lang="es-ES"/>
        </a:p>
      </dgm:t>
    </dgm:pt>
    <dgm:pt modelId="{72C0B6D7-692B-4CD8-9B02-AF9F7EFC4582}" type="pres">
      <dgm:prSet presAssocID="{1E164E24-AA97-496D-BFE9-5656C92C7D6A}" presName="connectorText" presStyleLbl="sibTrans2D1" presStyleIdx="4" presStyleCnt="5"/>
      <dgm:spPr/>
      <dgm:t>
        <a:bodyPr/>
        <a:lstStyle/>
        <a:p>
          <a:endParaRPr lang="es-ES"/>
        </a:p>
      </dgm:t>
    </dgm:pt>
    <dgm:pt modelId="{3ED09713-D618-4298-A7B7-E1D43CCD5C0B}" type="pres">
      <dgm:prSet presAssocID="{5CCBF9CB-E8DB-4ECA-8326-B493976866A9}" presName="node" presStyleLbl="node1" presStyleIdx="4" presStyleCnt="5" custScaleX="159115" custScaleY="165222" custRadScaleRad="125249" custRadScaleInc="-1304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BEDA0DC-C552-4828-975B-A81648F34C5E}" type="presOf" srcId="{9246A9EE-3064-4656-A457-FF88C3410DBE}" destId="{8FE05EA1-B6A2-424C-ABC0-564C6458F097}" srcOrd="1" destOrd="0" presId="urn:microsoft.com/office/officeart/2005/8/layout/radial5"/>
    <dgm:cxn modelId="{D16AF74A-07C0-4184-AB9F-95319C01365A}" type="presOf" srcId="{1A13BD3B-A89F-429D-82BE-9DF4BCA5B005}" destId="{247D3E50-ECF0-484F-9B6D-192977CA7139}" srcOrd="0" destOrd="0" presId="urn:microsoft.com/office/officeart/2005/8/layout/radial5"/>
    <dgm:cxn modelId="{B5D6E8CD-5B91-4E88-B420-B0CD49E4DE19}" type="presOf" srcId="{6823E029-AEAF-48D8-8381-575952D2528A}" destId="{83ABABDF-30A7-4ABE-9B4E-D77762CED03E}" srcOrd="0" destOrd="0" presId="urn:microsoft.com/office/officeart/2005/8/layout/radial5"/>
    <dgm:cxn modelId="{D1A4387E-EA0A-4B5E-96E5-695E9013F9D4}" type="presOf" srcId="{D641E0F0-E75B-448E-BF5A-E96EB5C863D6}" destId="{8EE036CB-A7D6-46D1-8385-2813F005CEC0}" srcOrd="0" destOrd="0" presId="urn:microsoft.com/office/officeart/2005/8/layout/radial5"/>
    <dgm:cxn modelId="{85416F4A-4E6F-46BA-9EF9-32D1369E7F3C}" type="presOf" srcId="{EAB25626-3CA8-4DA3-9FE1-487199402C7A}" destId="{B5BD92BE-F845-43D9-8D18-EA7CBA17B085}" srcOrd="0" destOrd="0" presId="urn:microsoft.com/office/officeart/2005/8/layout/radial5"/>
    <dgm:cxn modelId="{577D08E4-C877-4D90-B34E-086A800A1B4A}" srcId="{6823E029-AEAF-48D8-8381-575952D2528A}" destId="{B96FC83F-0259-4EE2-8B53-D0E41816A7FE}" srcOrd="0" destOrd="0" parTransId="{1A13BD3B-A89F-429D-82BE-9DF4BCA5B005}" sibTransId="{345AC803-9903-4DD2-B285-885A49F451A8}"/>
    <dgm:cxn modelId="{C217792C-1103-42F1-B18A-7D5C44AEF460}" srcId="{6823E029-AEAF-48D8-8381-575952D2528A}" destId="{5CCBF9CB-E8DB-4ECA-8326-B493976866A9}" srcOrd="4" destOrd="0" parTransId="{1E164E24-AA97-496D-BFE9-5656C92C7D6A}" sibTransId="{327FC00E-C99A-42B4-BE91-0AD0B108FE69}"/>
    <dgm:cxn modelId="{F8B1A5EB-41A3-46D8-918F-2BB4EAE99534}" srcId="{6823E029-AEAF-48D8-8381-575952D2528A}" destId="{8F6CDB08-66B5-45D4-B67C-68CEF69FCDD3}" srcOrd="3" destOrd="0" parTransId="{A17DB9BE-3BB0-44E8-B832-EEA2B28B5D36}" sibTransId="{B8BA17BF-C528-4DE4-B286-DFF870E044FC}"/>
    <dgm:cxn modelId="{7603FE81-7897-4C2C-A93A-4366A1640651}" type="presOf" srcId="{1A13BD3B-A89F-429D-82BE-9DF4BCA5B005}" destId="{5FDFA67C-C58F-472C-8B83-3EAABE8FE799}" srcOrd="1" destOrd="0" presId="urn:microsoft.com/office/officeart/2005/8/layout/radial5"/>
    <dgm:cxn modelId="{1E454F85-3F3D-4471-8622-514B0ED84201}" type="presOf" srcId="{1E164E24-AA97-496D-BFE9-5656C92C7D6A}" destId="{72C0B6D7-692B-4CD8-9B02-AF9F7EFC4582}" srcOrd="1" destOrd="0" presId="urn:microsoft.com/office/officeart/2005/8/layout/radial5"/>
    <dgm:cxn modelId="{715B61EF-A938-424F-AF9F-6465693EFFE6}" srcId="{6823E029-AEAF-48D8-8381-575952D2528A}" destId="{DE0EC265-D875-4447-829D-3FBF45047C32}" srcOrd="2" destOrd="0" parTransId="{D641E0F0-E75B-448E-BF5A-E96EB5C863D6}" sibTransId="{0F76E156-F202-4D8F-9943-719C416E84AC}"/>
    <dgm:cxn modelId="{1CC21F76-8CD2-4771-9688-FCF2D14C995E}" srcId="{C740424C-1C02-41BE-AAD8-BF27DA4DA92C}" destId="{6823E029-AEAF-48D8-8381-575952D2528A}" srcOrd="0" destOrd="0" parTransId="{A5AC99C7-2440-4DD8-9DC5-F724E1B23096}" sibTransId="{6D619A4D-1B53-45CF-B63A-0E34F126C65D}"/>
    <dgm:cxn modelId="{632234E0-F03F-420C-95BD-5020C6F77C81}" type="presOf" srcId="{5CCBF9CB-E8DB-4ECA-8326-B493976866A9}" destId="{3ED09713-D618-4298-A7B7-E1D43CCD5C0B}" srcOrd="0" destOrd="0" presId="urn:microsoft.com/office/officeart/2005/8/layout/radial5"/>
    <dgm:cxn modelId="{32F0F156-A22E-4390-BD0B-82FA55652E58}" type="presOf" srcId="{A17DB9BE-3BB0-44E8-B832-EEA2B28B5D36}" destId="{F694FF49-FA66-4ADA-A51C-B4E96D297805}" srcOrd="0" destOrd="0" presId="urn:microsoft.com/office/officeart/2005/8/layout/radial5"/>
    <dgm:cxn modelId="{BE9F4D03-2D2C-4058-BD8E-AE02975BB6A5}" type="presOf" srcId="{D641E0F0-E75B-448E-BF5A-E96EB5C863D6}" destId="{553542DA-BAC4-4388-AD66-81F1F15CD6F2}" srcOrd="1" destOrd="0" presId="urn:microsoft.com/office/officeart/2005/8/layout/radial5"/>
    <dgm:cxn modelId="{65342D93-9D12-4075-8A1D-B97815E0C062}" type="presOf" srcId="{C740424C-1C02-41BE-AAD8-BF27DA4DA92C}" destId="{CC7D6272-9BA3-4DC6-B9E6-87E3129002CC}" srcOrd="0" destOrd="0" presId="urn:microsoft.com/office/officeart/2005/8/layout/radial5"/>
    <dgm:cxn modelId="{F2305D42-DF90-44DC-980A-F9332927D88A}" srcId="{6823E029-AEAF-48D8-8381-575952D2528A}" destId="{EAB25626-3CA8-4DA3-9FE1-487199402C7A}" srcOrd="1" destOrd="0" parTransId="{9246A9EE-3064-4656-A457-FF88C3410DBE}" sibTransId="{D50E9B65-60BC-4EA4-AD56-41BEB2DB6A6A}"/>
    <dgm:cxn modelId="{64645DFF-1E2A-4277-AFA2-BE4CCCA1CB1B}" type="presOf" srcId="{B96FC83F-0259-4EE2-8B53-D0E41816A7FE}" destId="{F2114198-D86C-4DCD-A875-15BB5B118AF2}" srcOrd="0" destOrd="0" presId="urn:microsoft.com/office/officeart/2005/8/layout/radial5"/>
    <dgm:cxn modelId="{088F996D-422A-409C-B043-B695E59632AB}" type="presOf" srcId="{8F6CDB08-66B5-45D4-B67C-68CEF69FCDD3}" destId="{BB9EEDE0-B3E5-4319-970D-DCC0DDCF5922}" srcOrd="0" destOrd="0" presId="urn:microsoft.com/office/officeart/2005/8/layout/radial5"/>
    <dgm:cxn modelId="{CFE6B57B-99E9-474E-B56D-2D4BD2770D78}" type="presOf" srcId="{DE0EC265-D875-4447-829D-3FBF45047C32}" destId="{5E0F5185-9F28-4111-80FC-5D539796ED36}" srcOrd="0" destOrd="0" presId="urn:microsoft.com/office/officeart/2005/8/layout/radial5"/>
    <dgm:cxn modelId="{28FBE95E-AAC3-436B-857D-5B7449CF8F8C}" type="presOf" srcId="{9246A9EE-3064-4656-A457-FF88C3410DBE}" destId="{DE9989BD-2C4F-4B80-A45E-CAB0E384DFA8}" srcOrd="0" destOrd="0" presId="urn:microsoft.com/office/officeart/2005/8/layout/radial5"/>
    <dgm:cxn modelId="{B947E949-7AC7-453D-B34D-A733D27CB0DC}" type="presOf" srcId="{A17DB9BE-3BB0-44E8-B832-EEA2B28B5D36}" destId="{83C10A44-A93D-4237-BD80-1CC92ADEC762}" srcOrd="1" destOrd="0" presId="urn:microsoft.com/office/officeart/2005/8/layout/radial5"/>
    <dgm:cxn modelId="{A2CD1610-909A-4224-958A-26940650A3C0}" type="presOf" srcId="{1E164E24-AA97-496D-BFE9-5656C92C7D6A}" destId="{C565063C-ECB9-4AB7-B914-780885E5DB96}" srcOrd="0" destOrd="0" presId="urn:microsoft.com/office/officeart/2005/8/layout/radial5"/>
    <dgm:cxn modelId="{AD31AA4E-F1DC-478B-B5EB-CEF67B21E438}" type="presParOf" srcId="{CC7D6272-9BA3-4DC6-B9E6-87E3129002CC}" destId="{83ABABDF-30A7-4ABE-9B4E-D77762CED03E}" srcOrd="0" destOrd="0" presId="urn:microsoft.com/office/officeart/2005/8/layout/radial5"/>
    <dgm:cxn modelId="{2FD6BDFD-0E6F-4D96-BF26-C3D545E2E4D4}" type="presParOf" srcId="{CC7D6272-9BA3-4DC6-B9E6-87E3129002CC}" destId="{247D3E50-ECF0-484F-9B6D-192977CA7139}" srcOrd="1" destOrd="0" presId="urn:microsoft.com/office/officeart/2005/8/layout/radial5"/>
    <dgm:cxn modelId="{A47A90A1-1334-49D8-BAFD-9D35305AD8A1}" type="presParOf" srcId="{247D3E50-ECF0-484F-9B6D-192977CA7139}" destId="{5FDFA67C-C58F-472C-8B83-3EAABE8FE799}" srcOrd="0" destOrd="0" presId="urn:microsoft.com/office/officeart/2005/8/layout/radial5"/>
    <dgm:cxn modelId="{82B59761-FFCD-4A72-8DCF-F34C2A3CE906}" type="presParOf" srcId="{CC7D6272-9BA3-4DC6-B9E6-87E3129002CC}" destId="{F2114198-D86C-4DCD-A875-15BB5B118AF2}" srcOrd="2" destOrd="0" presId="urn:microsoft.com/office/officeart/2005/8/layout/radial5"/>
    <dgm:cxn modelId="{63EC0754-2695-4413-A041-6425B86701E0}" type="presParOf" srcId="{CC7D6272-9BA3-4DC6-B9E6-87E3129002CC}" destId="{DE9989BD-2C4F-4B80-A45E-CAB0E384DFA8}" srcOrd="3" destOrd="0" presId="urn:microsoft.com/office/officeart/2005/8/layout/radial5"/>
    <dgm:cxn modelId="{47E68F2C-788F-4CF9-B449-B0C9A7790766}" type="presParOf" srcId="{DE9989BD-2C4F-4B80-A45E-CAB0E384DFA8}" destId="{8FE05EA1-B6A2-424C-ABC0-564C6458F097}" srcOrd="0" destOrd="0" presId="urn:microsoft.com/office/officeart/2005/8/layout/radial5"/>
    <dgm:cxn modelId="{15DD3535-01C2-4C8B-A9DB-8D99442132EB}" type="presParOf" srcId="{CC7D6272-9BA3-4DC6-B9E6-87E3129002CC}" destId="{B5BD92BE-F845-43D9-8D18-EA7CBA17B085}" srcOrd="4" destOrd="0" presId="urn:microsoft.com/office/officeart/2005/8/layout/radial5"/>
    <dgm:cxn modelId="{8D152655-F379-405A-8D9F-209C8F7B146A}" type="presParOf" srcId="{CC7D6272-9BA3-4DC6-B9E6-87E3129002CC}" destId="{8EE036CB-A7D6-46D1-8385-2813F005CEC0}" srcOrd="5" destOrd="0" presId="urn:microsoft.com/office/officeart/2005/8/layout/radial5"/>
    <dgm:cxn modelId="{F9353E2D-22C9-40BB-8B8D-B6DB717F3061}" type="presParOf" srcId="{8EE036CB-A7D6-46D1-8385-2813F005CEC0}" destId="{553542DA-BAC4-4388-AD66-81F1F15CD6F2}" srcOrd="0" destOrd="0" presId="urn:microsoft.com/office/officeart/2005/8/layout/radial5"/>
    <dgm:cxn modelId="{2361045A-2BB4-429B-AC2D-6A1316C97076}" type="presParOf" srcId="{CC7D6272-9BA3-4DC6-B9E6-87E3129002CC}" destId="{5E0F5185-9F28-4111-80FC-5D539796ED36}" srcOrd="6" destOrd="0" presId="urn:microsoft.com/office/officeart/2005/8/layout/radial5"/>
    <dgm:cxn modelId="{4244DBAC-A105-402F-8F10-1B8514E11D69}" type="presParOf" srcId="{CC7D6272-9BA3-4DC6-B9E6-87E3129002CC}" destId="{F694FF49-FA66-4ADA-A51C-B4E96D297805}" srcOrd="7" destOrd="0" presId="urn:microsoft.com/office/officeart/2005/8/layout/radial5"/>
    <dgm:cxn modelId="{3BC8F5E6-4A70-4B49-9350-0E857D49F3F0}" type="presParOf" srcId="{F694FF49-FA66-4ADA-A51C-B4E96D297805}" destId="{83C10A44-A93D-4237-BD80-1CC92ADEC762}" srcOrd="0" destOrd="0" presId="urn:microsoft.com/office/officeart/2005/8/layout/radial5"/>
    <dgm:cxn modelId="{62861B10-BF9F-4332-8BF7-C8DF3195AF40}" type="presParOf" srcId="{CC7D6272-9BA3-4DC6-B9E6-87E3129002CC}" destId="{BB9EEDE0-B3E5-4319-970D-DCC0DDCF5922}" srcOrd="8" destOrd="0" presId="urn:microsoft.com/office/officeart/2005/8/layout/radial5"/>
    <dgm:cxn modelId="{4FE76338-FD5A-40FE-B9BF-4588B93F6CBA}" type="presParOf" srcId="{CC7D6272-9BA3-4DC6-B9E6-87E3129002CC}" destId="{C565063C-ECB9-4AB7-B914-780885E5DB96}" srcOrd="9" destOrd="0" presId="urn:microsoft.com/office/officeart/2005/8/layout/radial5"/>
    <dgm:cxn modelId="{0471AE9D-885E-4540-8E9F-212464D44454}" type="presParOf" srcId="{C565063C-ECB9-4AB7-B914-780885E5DB96}" destId="{72C0B6D7-692B-4CD8-9B02-AF9F7EFC4582}" srcOrd="0" destOrd="0" presId="urn:microsoft.com/office/officeart/2005/8/layout/radial5"/>
    <dgm:cxn modelId="{6B8D9904-E768-4A2F-AD67-27771CA4C309}" type="presParOf" srcId="{CC7D6272-9BA3-4DC6-B9E6-87E3129002CC}" destId="{3ED09713-D618-4298-A7B7-E1D43CCD5C0B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ABABDF-30A7-4ABE-9B4E-D77762CED03E}">
      <dsp:nvSpPr>
        <dsp:cNvPr id="0" name=""/>
        <dsp:cNvSpPr/>
      </dsp:nvSpPr>
      <dsp:spPr>
        <a:xfrm>
          <a:off x="3620789" y="2151034"/>
          <a:ext cx="2111292" cy="20536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</a:rPr>
            <a:t>Emociones</a:t>
          </a:r>
          <a:endParaRPr lang="es-ES" sz="2000" b="1" kern="1200" dirty="0">
            <a:solidFill>
              <a:schemeClr val="tx1"/>
            </a:solidFill>
          </a:endParaRPr>
        </a:p>
      </dsp:txBody>
      <dsp:txXfrm>
        <a:off x="3620789" y="2151034"/>
        <a:ext cx="2111292" cy="2053614"/>
      </dsp:txXfrm>
    </dsp:sp>
    <dsp:sp modelId="{247D3E50-ECF0-484F-9B6D-192977CA7139}">
      <dsp:nvSpPr>
        <dsp:cNvPr id="0" name=""/>
        <dsp:cNvSpPr/>
      </dsp:nvSpPr>
      <dsp:spPr>
        <a:xfrm rot="16364814">
          <a:off x="4642052" y="1684599"/>
          <a:ext cx="183264" cy="6000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600" kern="1200"/>
        </a:p>
      </dsp:txBody>
      <dsp:txXfrm rot="16364814">
        <a:off x="4642052" y="1684599"/>
        <a:ext cx="183264" cy="600079"/>
      </dsp:txXfrm>
    </dsp:sp>
    <dsp:sp modelId="{F2114198-D86C-4DCD-A875-15BB5B118AF2}">
      <dsp:nvSpPr>
        <dsp:cNvPr id="0" name=""/>
        <dsp:cNvSpPr/>
      </dsp:nvSpPr>
      <dsp:spPr>
        <a:xfrm>
          <a:off x="2828711" y="134802"/>
          <a:ext cx="3907225" cy="167214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tx1"/>
              </a:solidFill>
            </a:rPr>
            <a:t>Forma de comunicar como nos sentimos y , afectan a nuestro aprendizaje y memoria. </a:t>
          </a:r>
          <a:endParaRPr lang="es-ES" sz="2000" kern="1200" dirty="0">
            <a:solidFill>
              <a:schemeClr val="tx1"/>
            </a:solidFill>
          </a:endParaRPr>
        </a:p>
      </dsp:txBody>
      <dsp:txXfrm>
        <a:off x="2828711" y="134802"/>
        <a:ext cx="3907225" cy="1672140"/>
      </dsp:txXfrm>
    </dsp:sp>
    <dsp:sp modelId="{DE9989BD-2C4F-4B80-A45E-CAB0E384DFA8}">
      <dsp:nvSpPr>
        <dsp:cNvPr id="0" name=""/>
        <dsp:cNvSpPr/>
      </dsp:nvSpPr>
      <dsp:spPr>
        <a:xfrm rot="21508780">
          <a:off x="5806152" y="2845435"/>
          <a:ext cx="179528" cy="6000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600" kern="1200"/>
        </a:p>
      </dsp:txBody>
      <dsp:txXfrm rot="21508780">
        <a:off x="5806152" y="2845435"/>
        <a:ext cx="179528" cy="600079"/>
      </dsp:txXfrm>
    </dsp:sp>
    <dsp:sp modelId="{B5BD92BE-F845-43D9-8D18-EA7CBA17B085}">
      <dsp:nvSpPr>
        <dsp:cNvPr id="0" name=""/>
        <dsp:cNvSpPr/>
      </dsp:nvSpPr>
      <dsp:spPr>
        <a:xfrm>
          <a:off x="6069070" y="2223042"/>
          <a:ext cx="2791394" cy="1761587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tx1"/>
              </a:solidFill>
            </a:rPr>
            <a:t>6 emociones primarias: felicidad, sorpresa, tristeza, ira, asco y miedo.</a:t>
          </a:r>
          <a:endParaRPr lang="es-ES" sz="2000" kern="1200" dirty="0">
            <a:solidFill>
              <a:schemeClr val="tx1"/>
            </a:solidFill>
          </a:endParaRPr>
        </a:p>
      </dsp:txBody>
      <dsp:txXfrm>
        <a:off x="6069070" y="2223042"/>
        <a:ext cx="2791394" cy="1761587"/>
      </dsp:txXfrm>
    </dsp:sp>
    <dsp:sp modelId="{8EE036CB-A7D6-46D1-8385-2813F005CEC0}">
      <dsp:nvSpPr>
        <dsp:cNvPr id="0" name=""/>
        <dsp:cNvSpPr/>
      </dsp:nvSpPr>
      <dsp:spPr>
        <a:xfrm rot="2806967">
          <a:off x="5601097" y="3871798"/>
          <a:ext cx="465228" cy="4102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700" kern="1200"/>
        </a:p>
      </dsp:txBody>
      <dsp:txXfrm rot="2806967">
        <a:off x="5601097" y="3871798"/>
        <a:ext cx="465228" cy="410238"/>
      </dsp:txXfrm>
    </dsp:sp>
    <dsp:sp modelId="{5E0F5185-9F28-4111-80FC-5D539796ED36}">
      <dsp:nvSpPr>
        <dsp:cNvPr id="0" name=""/>
        <dsp:cNvSpPr/>
      </dsp:nvSpPr>
      <dsp:spPr>
        <a:xfrm>
          <a:off x="4700934" y="4383276"/>
          <a:ext cx="3638689" cy="151375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tx1"/>
              </a:solidFill>
            </a:rPr>
            <a:t>La música tiene la capacidad de manipular nuestras emociones</a:t>
          </a:r>
          <a:endParaRPr lang="es-ES" sz="2000" kern="1200" dirty="0">
            <a:solidFill>
              <a:schemeClr val="tx1"/>
            </a:solidFill>
          </a:endParaRPr>
        </a:p>
      </dsp:txBody>
      <dsp:txXfrm>
        <a:off x="4700934" y="4383276"/>
        <a:ext cx="3638689" cy="1513754"/>
      </dsp:txXfrm>
    </dsp:sp>
    <dsp:sp modelId="{F694FF49-FA66-4ADA-A51C-B4E96D297805}">
      <dsp:nvSpPr>
        <dsp:cNvPr id="0" name=""/>
        <dsp:cNvSpPr/>
      </dsp:nvSpPr>
      <dsp:spPr>
        <a:xfrm rot="8255692">
          <a:off x="3427587" y="3832212"/>
          <a:ext cx="407644" cy="600079"/>
        </a:xfrm>
        <a:prstGeom prst="rightArrow">
          <a:avLst>
            <a:gd name="adj1" fmla="val 60000"/>
            <a:gd name="adj2" fmla="val 50000"/>
          </a:avLst>
        </a:prstGeom>
        <a:solidFill>
          <a:srgbClr val="92D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600" kern="1200"/>
        </a:p>
      </dsp:txBody>
      <dsp:txXfrm rot="8255692">
        <a:off x="3427587" y="3832212"/>
        <a:ext cx="407644" cy="600079"/>
      </dsp:txXfrm>
    </dsp:sp>
    <dsp:sp modelId="{BB9EEDE0-B3E5-4319-970D-DCC0DDCF5922}">
      <dsp:nvSpPr>
        <dsp:cNvPr id="0" name=""/>
        <dsp:cNvSpPr/>
      </dsp:nvSpPr>
      <dsp:spPr>
        <a:xfrm>
          <a:off x="864109" y="4338786"/>
          <a:ext cx="3525468" cy="1421853"/>
        </a:xfrm>
        <a:prstGeom prst="ellipse">
          <a:avLst/>
        </a:prstGeom>
        <a:solidFill>
          <a:srgbClr val="92D05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baseline="0" dirty="0" smtClean="0">
              <a:solidFill>
                <a:schemeClr val="tx1"/>
              </a:solidFill>
            </a:rPr>
            <a:t>Influyen en la conducta social, en la salud física y en el procesamiento cognitivo.</a:t>
          </a:r>
          <a:endParaRPr lang="es-ES" sz="1800" kern="1200" dirty="0">
            <a:solidFill>
              <a:schemeClr val="tx1"/>
            </a:solidFill>
          </a:endParaRPr>
        </a:p>
      </dsp:txBody>
      <dsp:txXfrm>
        <a:off x="864109" y="4338786"/>
        <a:ext cx="3525468" cy="1421853"/>
      </dsp:txXfrm>
    </dsp:sp>
    <dsp:sp modelId="{C565063C-ECB9-4AB7-B914-780885E5DB96}">
      <dsp:nvSpPr>
        <dsp:cNvPr id="0" name=""/>
        <dsp:cNvSpPr/>
      </dsp:nvSpPr>
      <dsp:spPr>
        <a:xfrm rot="11334163">
          <a:off x="3081622" y="2658807"/>
          <a:ext cx="393566" cy="600079"/>
        </a:xfrm>
        <a:prstGeom prst="rightArrow">
          <a:avLst>
            <a:gd name="adj1" fmla="val 60000"/>
            <a:gd name="adj2" fmla="val 50000"/>
          </a:avLst>
        </a:prstGeom>
        <a:solidFill>
          <a:srgbClr val="D082CA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600" kern="1200"/>
        </a:p>
      </dsp:txBody>
      <dsp:txXfrm rot="11334163">
        <a:off x="3081622" y="2658807"/>
        <a:ext cx="393566" cy="600079"/>
      </dsp:txXfrm>
    </dsp:sp>
    <dsp:sp modelId="{3ED09713-D618-4298-A7B7-E1D43CCD5C0B}">
      <dsp:nvSpPr>
        <dsp:cNvPr id="0" name=""/>
        <dsp:cNvSpPr/>
      </dsp:nvSpPr>
      <dsp:spPr>
        <a:xfrm>
          <a:off x="108009" y="1224139"/>
          <a:ext cx="2808285" cy="2916070"/>
        </a:xfrm>
        <a:prstGeom prst="ellipse">
          <a:avLst/>
        </a:prstGeom>
        <a:solidFill>
          <a:srgbClr val="D082CA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</a:rPr>
            <a:t>Antiguamente se pensaba que nos obstaculizaban en nuestra vida y nos impedía ser racionales, hoy en día se dice que sin las emociones no se puede vivir ni decidir. </a:t>
          </a:r>
          <a:endParaRPr lang="es-ES" sz="1800" kern="1200" dirty="0">
            <a:solidFill>
              <a:schemeClr val="tx1"/>
            </a:solidFill>
          </a:endParaRPr>
        </a:p>
      </dsp:txBody>
      <dsp:txXfrm>
        <a:off x="108009" y="1224139"/>
        <a:ext cx="2808285" cy="29160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6C483-18D9-4314-B4DC-6431D9516105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9ABCA-4D7A-4738-8DC1-1AB32806349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dirty="0" smtClean="0"/>
              <a:t>Es malo no controlar las emociones pero aún peor no tenerlas. Las emociones son muy importantes pues nos ayudan en nuestras decisiones.</a:t>
            </a: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A6505-657B-487A-9CDE-83D2C4C0FA2A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-171400"/>
            <a:ext cx="7467600" cy="796950"/>
          </a:xfrm>
        </p:spPr>
        <p:txBody>
          <a:bodyPr>
            <a:normAutofit/>
          </a:bodyPr>
          <a:lstStyle/>
          <a:p>
            <a:r>
              <a:rPr lang="es-ES" sz="4000" b="1" dirty="0" smtClean="0">
                <a:solidFill>
                  <a:schemeClr val="accent3"/>
                </a:solidFill>
              </a:rPr>
              <a:t>¿Qué son las emociones? </a:t>
            </a:r>
            <a:endParaRPr lang="es-ES" sz="4000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019367424"/>
              </p:ext>
            </p:extLst>
          </p:nvPr>
        </p:nvGraphicFramePr>
        <p:xfrm>
          <a:off x="107504" y="620688"/>
          <a:ext cx="9036496" cy="623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</TotalTime>
  <Words>82</Words>
  <Application>Microsoft Office PowerPoint</Application>
  <PresentationFormat>Presentación en pantalla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¿Qué son las emociones?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son las emociones? </dc:title>
  <dc:creator>Usuario</dc:creator>
  <cp:lastModifiedBy>Usuario</cp:lastModifiedBy>
  <cp:revision>1</cp:revision>
  <dcterms:created xsi:type="dcterms:W3CDTF">2013-01-13T13:30:01Z</dcterms:created>
  <dcterms:modified xsi:type="dcterms:W3CDTF">2013-01-13T13:33:19Z</dcterms:modified>
</cp:coreProperties>
</file>