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78" autoAdjust="0"/>
  </p:normalViewPr>
  <p:slideViewPr>
    <p:cSldViewPr>
      <p:cViewPr varScale="1">
        <p:scale>
          <a:sx n="68" d="100"/>
          <a:sy n="68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C7F33-61A4-4D7C-95D4-1ED7448B2B9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85EB-C60C-4190-BBB2-CD1CEF7913B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A6505-657B-487A-9CDE-83D2C4C0FA2A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9523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620688"/>
            <a:ext cx="7643866" cy="1214422"/>
          </a:xfrm>
        </p:spPr>
        <p:txBody>
          <a:bodyPr>
            <a:normAutofit fontScale="90000"/>
          </a:bodyPr>
          <a:lstStyle/>
          <a:p>
            <a:pPr lvl="0" algn="ctr"/>
            <a:r>
              <a:rPr lang="es-ES" sz="3200" b="1" u="sng" dirty="0" smtClean="0">
                <a:solidFill>
                  <a:srgbClr val="D082CA"/>
                </a:solidFill>
              </a:rPr>
              <a:t>Formación De Una Relación Recíproca      ( 18 meses – 2 años en adelante</a:t>
            </a:r>
            <a:r>
              <a:rPr lang="es-ES" sz="3200" b="1" u="sng" dirty="0" smtClean="0">
                <a:solidFill>
                  <a:schemeClr val="accent3"/>
                </a:solidFill>
              </a:rPr>
              <a:t/>
            </a:r>
            <a:br>
              <a:rPr lang="es-ES" sz="3200" b="1" u="sng" dirty="0" smtClean="0">
                <a:solidFill>
                  <a:schemeClr val="accent3"/>
                </a:solidFill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19256" cy="5061176"/>
          </a:xfrm>
        </p:spPr>
        <p:txBody>
          <a:bodyPr/>
          <a:lstStyle/>
          <a:p>
            <a:r>
              <a:rPr lang="es-ES" dirty="0" smtClean="0"/>
              <a:t> La ansiedad por la separación disminuye. Ahora el crecimiento en la representación y en el lenguaje le permiten comprender algunos factores que influyen en la ida y venida de la madre.</a:t>
            </a:r>
            <a:endParaRPr lang="es-ES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3501008"/>
            <a:ext cx="3902993" cy="29291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3233339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48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Formación De Una Relación Recíproca      ( 18 meses – 2 años en adelante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temperamento</dc:title>
  <dc:creator>Usuario</dc:creator>
  <cp:lastModifiedBy>Usuario</cp:lastModifiedBy>
  <cp:revision>9</cp:revision>
  <dcterms:created xsi:type="dcterms:W3CDTF">2013-01-13T15:54:58Z</dcterms:created>
  <dcterms:modified xsi:type="dcterms:W3CDTF">2013-01-13T17:01:26Z</dcterms:modified>
</cp:coreProperties>
</file>