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78" autoAdjust="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7F33-61A4-4D7C-95D4-1ED7448B2B9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85EB-C60C-4190-BBB2-CD1CEF7913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A6505-657B-487A-9CDE-83D2C4C0FA2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9523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620688"/>
            <a:ext cx="7643866" cy="1214422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sz="3200" b="1" u="sng" dirty="0" smtClean="0">
                <a:solidFill>
                  <a:srgbClr val="D082CA"/>
                </a:solidFill>
              </a:rPr>
              <a:t>Formación De Una Relación Recíproca      ( 18 meses – 2 años en adelante</a:t>
            </a:r>
            <a:r>
              <a:rPr lang="es-ES" sz="3200" b="1" u="sng" dirty="0" smtClean="0">
                <a:solidFill>
                  <a:schemeClr val="accent3"/>
                </a:solidFill>
              </a:rPr>
              <a:t/>
            </a:r>
            <a:br>
              <a:rPr lang="es-ES" sz="3200" b="1" u="sng" dirty="0" smtClean="0">
                <a:solidFill>
                  <a:schemeClr val="accent3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/>
          <a:lstStyle/>
          <a:p>
            <a:r>
              <a:rPr lang="es-ES" dirty="0" smtClean="0"/>
              <a:t> La ansiedad por la separación disminuye. Ahora el crecimiento en la representación y en el lenguaje le permiten comprender algunos factores que influyen en la ida y venida de la madre.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501008"/>
            <a:ext cx="3902993" cy="29291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233339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48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Formación De Una Relación Recíproca      ( 18 meses – 2 años en adelante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temperamento</dc:title>
  <dc:creator>Usuario</dc:creator>
  <cp:lastModifiedBy>Usuario</cp:lastModifiedBy>
  <cp:revision>9</cp:revision>
  <dcterms:created xsi:type="dcterms:W3CDTF">2013-01-13T15:54:58Z</dcterms:created>
  <dcterms:modified xsi:type="dcterms:W3CDTF">2013-01-13T17:01:26Z</dcterms:modified>
</cp:coreProperties>
</file>