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12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algn="l"/>
            <a:r>
              <a:rPr lang="es-ES" sz="2800" dirty="0">
                <a:latin typeface="Arial Rounded MT Bold" pitchFamily="34" charset="0"/>
              </a:rPr>
              <a:t>EL GRUPO DE PARES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403648" y="1268760"/>
            <a:ext cx="6212160" cy="424847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s-ES" sz="2400" dirty="0" smtClean="0"/>
              <a:t>El </a:t>
            </a:r>
            <a:r>
              <a:rPr lang="es-ES" sz="2400" dirty="0"/>
              <a:t>grupo de la misma edad. En las sociedades tradicionales según el grupo de edad existían unas pautas de comportamiento</a:t>
            </a:r>
            <a:r>
              <a:rPr lang="es-ES" sz="2400" dirty="0" smtClean="0"/>
              <a:t>.</a:t>
            </a:r>
            <a:r>
              <a:rPr lang="es-ES" sz="2400" dirty="0"/>
              <a:t> </a:t>
            </a:r>
            <a:r>
              <a:rPr lang="es-ES" sz="2400" dirty="0" smtClean="0"/>
              <a:t>Es </a:t>
            </a:r>
            <a:r>
              <a:rPr lang="es-ES" sz="2400" dirty="0"/>
              <a:t>fundamental esta socialización porque se interactúa de forma distinta que con los padres y adultos, se corrigen ellos mismos, no hay dominación... Es importante tanto en la infancia como en la adolescencia.</a:t>
            </a:r>
          </a:p>
        </p:txBody>
      </p:sp>
    </p:spTree>
    <p:extLst>
      <p:ext uri="{BB962C8B-B14F-4D97-AF65-F5344CB8AC3E}">
        <p14:creationId xmlns:p14="http://schemas.microsoft.com/office/powerpoint/2010/main" val="184535091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63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EL GRUPO DE PARES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SOCIOAFECTIVO</dc:title>
  <dc:creator>Manu</dc:creator>
  <dc:description>EL GRUPO DE PARES</dc:description>
  <cp:lastModifiedBy>Manu</cp:lastModifiedBy>
  <cp:revision>15</cp:revision>
  <dcterms:created xsi:type="dcterms:W3CDTF">2012-12-11T12:52:32Z</dcterms:created>
  <dcterms:modified xsi:type="dcterms:W3CDTF">2013-01-16T18:15:34Z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DESARROLLO SOCIOAFECTIVO</vt:lpwstr>
  </property>
  <property fmtid="{D5CDD505-2E9C-101B-9397-08002B2CF9AE}" pid="3" name="SlideDescription">
    <vt:lpwstr>EL GRUPO DE PARES</vt:lpwstr>
  </property>
</Properties>
</file>