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31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512511" cy="1143000"/>
          </a:xfrm>
        </p:spPr>
        <p:txBody>
          <a:bodyPr/>
          <a:lstStyle/>
          <a:p>
            <a:pPr algn="l"/>
            <a:r>
              <a:rPr lang="es-ES" sz="2800" dirty="0">
                <a:latin typeface="Arial Rounded MT Bold" pitchFamily="34" charset="0"/>
              </a:rPr>
              <a:t>OTROS ÁMBITOS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6400800" cy="9361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s-ES" sz="2800" dirty="0"/>
              <a:t>C</a:t>
            </a:r>
            <a:r>
              <a:rPr lang="es-ES" sz="2800" dirty="0" smtClean="0"/>
              <a:t>lubs</a:t>
            </a:r>
            <a:r>
              <a:rPr lang="es-ES" sz="2800" dirty="0"/>
              <a:t>, partidos, políticos, sindicatos, iglesias...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04" y="2852936"/>
            <a:ext cx="5486400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099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OTROS ÁMBITOS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OTROS ÁMBITOS</dc:description>
  <cp:lastModifiedBy>Manu</cp:lastModifiedBy>
  <cp:revision>15</cp:revision>
  <dcterms:created xsi:type="dcterms:W3CDTF">2012-12-11T12:52:32Z</dcterms:created>
  <dcterms:modified xsi:type="dcterms:W3CDTF">2013-01-16T18:21:28Z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OTROS ÁMBITOS</vt:lpwstr>
  </property>
</Properties>
</file>