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6AAD8-2709-44AD-A839-5DE7FD2842BF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BD4F-0BB8-4143-AF1E-C5AE3957DAC3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DC6AAD8-2709-44AD-A839-5DE7FD2842BF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09CBD4F-0BB8-4143-AF1E-C5AE3957DA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6575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188640"/>
            <a:ext cx="6512511" cy="1143000"/>
          </a:xfrm>
        </p:spPr>
        <p:txBody>
          <a:bodyPr/>
          <a:lstStyle/>
          <a:p>
            <a:pPr algn="l"/>
            <a:r>
              <a:rPr lang="es-ES" sz="3200" dirty="0" smtClean="0">
                <a:latin typeface="Arial Rounded MT Bold" pitchFamily="34" charset="0"/>
              </a:rPr>
              <a:t>LA FAMILIA</a:t>
            </a:r>
            <a:endParaRPr lang="es-ES" sz="3200" dirty="0">
              <a:latin typeface="Arial Rounded MT Bold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899592" y="980728"/>
            <a:ext cx="7056784" cy="54006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s-ES" sz="2400" dirty="0"/>
              <a:t>Es en el marco familiar donde se establecen las primeras interrelaciones y los primeros cambios comunicativos; el niño captará las normas del comportamiento social.</a:t>
            </a:r>
          </a:p>
          <a:p>
            <a:pPr marL="45720" indent="0">
              <a:buNone/>
            </a:pPr>
            <a:r>
              <a:rPr lang="es-ES" sz="2400" dirty="0"/>
              <a:t>Se espera que la familia propicie un clima de seguridad emocional.</a:t>
            </a:r>
          </a:p>
          <a:p>
            <a:pPr marL="45720" indent="0">
              <a:buNone/>
            </a:pPr>
            <a:r>
              <a:rPr lang="es-ES" sz="2400" dirty="0"/>
              <a:t>La familia va a aportar elementos de construcción a los individuos en tres áreas:</a:t>
            </a:r>
          </a:p>
          <a:p>
            <a:pPr marL="45720" indent="0">
              <a:buNone/>
            </a:pPr>
            <a:r>
              <a:rPr lang="es-ES" sz="2400" dirty="0"/>
              <a:t>-Comportamientos sociales (afecto, desarrollo emocional...)</a:t>
            </a:r>
          </a:p>
          <a:p>
            <a:pPr marL="45720" indent="0">
              <a:buNone/>
            </a:pPr>
            <a:r>
              <a:rPr lang="es-ES" sz="2400" dirty="0"/>
              <a:t>-Aprendizajes básicos.</a:t>
            </a:r>
          </a:p>
          <a:p>
            <a:pPr marL="45720" indent="0">
              <a:buNone/>
            </a:pPr>
            <a:r>
              <a:rPr lang="es-ES" sz="2400" dirty="0"/>
              <a:t>-Sistema de control de comportamiento (disciplina, normas, valores..)</a:t>
            </a:r>
          </a:p>
        </p:txBody>
      </p:sp>
    </p:spTree>
    <p:extLst>
      <p:ext uri="{BB962C8B-B14F-4D97-AF65-F5344CB8AC3E}">
        <p14:creationId xmlns:p14="http://schemas.microsoft.com/office/powerpoint/2010/main" val="651275788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161</TotalTime>
  <Words>81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Transmisión de listas</vt:lpstr>
      <vt:lpstr>LA FAMILIA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SOCIOAFECTIVO</dc:title>
  <dc:creator>Manu</dc:creator>
  <dc:description>LA FAMILIA</dc:description>
  <cp:lastModifiedBy>Manu</cp:lastModifiedBy>
  <cp:revision>15</cp:revision>
  <dcterms:created xsi:type="dcterms:W3CDTF">2012-12-11T12:52:32Z</dcterms:created>
  <dcterms:modified xsi:type="dcterms:W3CDTF">2013-01-16T18:15:23Z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DESARROLLO SOCIOAFECTIVO</vt:lpwstr>
  </property>
  <property fmtid="{D5CDD505-2E9C-101B-9397-08002B2CF9AE}" pid="3" name="SlideDescription">
    <vt:lpwstr>LA FAMILIA</vt:lpwstr>
  </property>
</Properties>
</file>