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ED059-C32F-4F5F-B793-5FE9D254122B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22B9-7374-46EC-B7A8-E50F12038623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ED059-C32F-4F5F-B793-5FE9D254122B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22B9-7374-46EC-B7A8-E50F1203862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ED059-C32F-4F5F-B793-5FE9D254122B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22B9-7374-46EC-B7A8-E50F1203862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ED059-C32F-4F5F-B793-5FE9D254122B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22B9-7374-46EC-B7A8-E50F12038623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ED059-C32F-4F5F-B793-5FE9D254122B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22B9-7374-46EC-B7A8-E50F1203862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ED059-C32F-4F5F-B793-5FE9D254122B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22B9-7374-46EC-B7A8-E50F12038623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ED059-C32F-4F5F-B793-5FE9D254122B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22B9-7374-46EC-B7A8-E50F12038623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ED059-C32F-4F5F-B793-5FE9D254122B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22B9-7374-46EC-B7A8-E50F1203862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ED059-C32F-4F5F-B793-5FE9D254122B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22B9-7374-46EC-B7A8-E50F1203862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ED059-C32F-4F5F-B793-5FE9D254122B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22B9-7374-46EC-B7A8-E50F1203862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ED059-C32F-4F5F-B793-5FE9D254122B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322B9-7374-46EC-B7A8-E50F12038623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31ED059-C32F-4F5F-B793-5FE9D254122B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8E322B9-7374-46EC-B7A8-E50F12038623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2420888"/>
            <a:ext cx="6480720" cy="3096344"/>
          </a:xfrm>
        </p:spPr>
        <p:txBody>
          <a:bodyPr>
            <a:normAutofit lnSpcReduction="10000"/>
          </a:bodyPr>
          <a:lstStyle/>
          <a:p>
            <a:r>
              <a:rPr lang="es-ES" dirty="0"/>
              <a:t>Las emociones sirven para establecer nuestra posición con respecto a nuestro entorno, y nos impulsan hacia ciertas personas, objetos, acciones, ideas y nos alejan de otros. Las emociones actúan también como depósito de influencias innatas y aprendidas, y poseen ciertas características invariables y otras que muestran cierta variación entre individuos, grupos y culturas.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15616" y="620688"/>
            <a:ext cx="5256584" cy="936104"/>
          </a:xfrm>
        </p:spPr>
        <p:txBody>
          <a:bodyPr/>
          <a:lstStyle/>
          <a:p>
            <a:r>
              <a:rPr lang="es-ES" dirty="0" smtClean="0">
                <a:latin typeface="Arial Rounded MT Bold" pitchFamily="34" charset="0"/>
              </a:rPr>
              <a:t>EMOCIONES</a:t>
            </a:r>
            <a:endParaRPr lang="es-ES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763691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</TotalTime>
  <Words>62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Transmisión de listas</vt:lpstr>
      <vt:lpstr>EMOCIONES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IMPULSOS</dc:title>
  <dc:creator>Manu</dc:creator>
  <cp:lastModifiedBy>Manu</cp:lastModifiedBy>
  <cp:revision>2</cp:revision>
  <dcterms:created xsi:type="dcterms:W3CDTF">2013-01-16T18:29:51Z</dcterms:created>
  <dcterms:modified xsi:type="dcterms:W3CDTF">2013-01-16T18:32:04Z</dcterms:modified>
</cp:coreProperties>
</file>