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1F07-83E8-4AF3-9FA7-122CDFA10953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B1E3-90AB-4BA1-ABD2-43CEF36E59CD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1F07-83E8-4AF3-9FA7-122CDFA10953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B1E3-90AB-4BA1-ABD2-43CEF36E59C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1F07-83E8-4AF3-9FA7-122CDFA10953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B1E3-90AB-4BA1-ABD2-43CEF36E59C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1F07-83E8-4AF3-9FA7-122CDFA10953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B1E3-90AB-4BA1-ABD2-43CEF36E59CD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1F07-83E8-4AF3-9FA7-122CDFA10953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B1E3-90AB-4BA1-ABD2-43CEF36E59C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1F07-83E8-4AF3-9FA7-122CDFA10953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B1E3-90AB-4BA1-ABD2-43CEF36E59CD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1F07-83E8-4AF3-9FA7-122CDFA10953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B1E3-90AB-4BA1-ABD2-43CEF36E59CD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1F07-83E8-4AF3-9FA7-122CDFA10953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B1E3-90AB-4BA1-ABD2-43CEF36E59C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1F07-83E8-4AF3-9FA7-122CDFA10953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B1E3-90AB-4BA1-ABD2-43CEF36E59C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1F07-83E8-4AF3-9FA7-122CDFA10953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B1E3-90AB-4BA1-ABD2-43CEF36E59C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1F07-83E8-4AF3-9FA7-122CDFA10953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B1E3-90AB-4BA1-ABD2-43CEF36E59CD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4C91F07-83E8-4AF3-9FA7-122CDFA10953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9AFB1E3-90AB-4BA1-ABD2-43CEF36E59C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2060848"/>
            <a:ext cx="6480720" cy="3744416"/>
          </a:xfrm>
        </p:spPr>
        <p:txBody>
          <a:bodyPr>
            <a:normAutofit/>
          </a:bodyPr>
          <a:lstStyle/>
          <a:p>
            <a:r>
              <a:rPr lang="es-ES" dirty="0"/>
              <a:t>En lo referente a los impulsos los niños se encuentran en los llamados "impulsos espontáneos", ya que los niños tienen un afán de posición a nivel de las cosas y de las personas. El niño exige y necesita gran cantidad de atención y no tolera compartir las personas que él quiere.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9592" y="692696"/>
            <a:ext cx="7175351" cy="1793167"/>
          </a:xfrm>
        </p:spPr>
        <p:txBody>
          <a:bodyPr/>
          <a:lstStyle/>
          <a:p>
            <a:r>
              <a:rPr lang="es-ES" dirty="0" smtClean="0"/>
              <a:t>IMPULSOS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9767176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56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Transmisión de listas</vt:lpstr>
      <vt:lpstr>IMPULSOS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IMPULSOS</dc:title>
  <dc:creator>Manu</dc:creator>
  <cp:lastModifiedBy>Manu</cp:lastModifiedBy>
  <cp:revision>1</cp:revision>
  <dcterms:created xsi:type="dcterms:W3CDTF">2013-01-16T18:33:42Z</dcterms:created>
  <dcterms:modified xsi:type="dcterms:W3CDTF">2013-01-16T18:34:26Z</dcterms:modified>
</cp:coreProperties>
</file>