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1E0E-EBC0-4023-AFCA-85169355F0A1}" type="datetimeFigureOut">
              <a:rPr lang="es-ES" smtClean="0"/>
              <a:t>16/01/2013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1D87A-1069-462F-8F01-E8266B57AA74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1E0E-EBC0-4023-AFCA-85169355F0A1}" type="datetimeFigureOut">
              <a:rPr lang="es-ES" smtClean="0"/>
              <a:t>16/01/2013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1D87A-1069-462F-8F01-E8266B57AA7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1E0E-EBC0-4023-AFCA-85169355F0A1}" type="datetimeFigureOut">
              <a:rPr lang="es-ES" smtClean="0"/>
              <a:t>16/01/2013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1D87A-1069-462F-8F01-E8266B57AA7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1E0E-EBC0-4023-AFCA-85169355F0A1}" type="datetimeFigureOut">
              <a:rPr lang="es-ES" smtClean="0"/>
              <a:t>16/01/2013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1D87A-1069-462F-8F01-E8266B57AA74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1E0E-EBC0-4023-AFCA-85169355F0A1}" type="datetimeFigureOut">
              <a:rPr lang="es-ES" smtClean="0"/>
              <a:t>16/01/2013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1D87A-1069-462F-8F01-E8266B57AA7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1E0E-EBC0-4023-AFCA-85169355F0A1}" type="datetimeFigureOut">
              <a:rPr lang="es-ES" smtClean="0"/>
              <a:t>16/01/2013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1D87A-1069-462F-8F01-E8266B57AA74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1E0E-EBC0-4023-AFCA-85169355F0A1}" type="datetimeFigureOut">
              <a:rPr lang="es-ES" smtClean="0"/>
              <a:t>16/01/2013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1D87A-1069-462F-8F01-E8266B57AA74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1E0E-EBC0-4023-AFCA-85169355F0A1}" type="datetimeFigureOut">
              <a:rPr lang="es-ES" smtClean="0"/>
              <a:t>16/01/2013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1D87A-1069-462F-8F01-E8266B57AA7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1E0E-EBC0-4023-AFCA-85169355F0A1}" type="datetimeFigureOut">
              <a:rPr lang="es-ES" smtClean="0"/>
              <a:t>16/01/2013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1D87A-1069-462F-8F01-E8266B57AA7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1E0E-EBC0-4023-AFCA-85169355F0A1}" type="datetimeFigureOut">
              <a:rPr lang="es-ES" smtClean="0"/>
              <a:t>16/01/2013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1D87A-1069-462F-8F01-E8266B57AA7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F1E0E-EBC0-4023-AFCA-85169355F0A1}" type="datetimeFigureOut">
              <a:rPr lang="es-ES" smtClean="0"/>
              <a:t>16/01/2013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1D87A-1069-462F-8F01-E8266B57AA74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18F1E0E-EBC0-4023-AFCA-85169355F0A1}" type="datetimeFigureOut">
              <a:rPr lang="es-ES" smtClean="0"/>
              <a:t>16/01/2013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81D87A-1069-462F-8F01-E8266B57AA74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47664" y="1988840"/>
            <a:ext cx="5904656" cy="4104456"/>
          </a:xfrm>
        </p:spPr>
        <p:txBody>
          <a:bodyPr>
            <a:normAutofit/>
          </a:bodyPr>
          <a:lstStyle/>
          <a:p>
            <a:r>
              <a:rPr lang="es-ES" dirty="0"/>
              <a:t>Es la peculiaridad e intensidad individual de los afectos psíquicos y de la estructura dominante de humor y motivación. Es la manera natural con que un ser humano interactúa con el entorno. Ocupa también la habilidad para adaptarse.</a:t>
            </a:r>
          </a:p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15616" y="260648"/>
            <a:ext cx="7175351" cy="1793167"/>
          </a:xfrm>
        </p:spPr>
        <p:txBody>
          <a:bodyPr/>
          <a:lstStyle/>
          <a:p>
            <a:r>
              <a:rPr lang="es-ES" dirty="0" smtClean="0"/>
              <a:t>EL TEMPERAMENTO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41680362"/>
      </p:ext>
    </p:extLst>
  </p:cSld>
  <p:clrMapOvr>
    <a:masterClrMapping/>
  </p:clrMapOvr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0</TotalTime>
  <Words>43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Transmisión de listas</vt:lpstr>
      <vt:lpstr>EL TEMPERAMENTO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TEMPERAMENTO</dc:title>
  <dc:creator>Manu</dc:creator>
  <cp:lastModifiedBy>Manu</cp:lastModifiedBy>
  <cp:revision>1</cp:revision>
  <dcterms:created xsi:type="dcterms:W3CDTF">2013-01-16T18:35:08Z</dcterms:created>
  <dcterms:modified xsi:type="dcterms:W3CDTF">2013-01-16T18:35:48Z</dcterms:modified>
</cp:coreProperties>
</file>