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8DC6AAD8-2709-44AD-A839-5DE7FD2842BF}" type="datetimeFigureOut">
              <a:rPr lang="es-ES" smtClean="0"/>
              <a:t>16/01/2013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09CBD4F-0BB8-4143-AF1E-C5AE3957DAC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568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512511" cy="1143000"/>
          </a:xfrm>
        </p:spPr>
        <p:txBody>
          <a:bodyPr/>
          <a:lstStyle/>
          <a:p>
            <a:r>
              <a:rPr lang="es-ES" dirty="0" smtClean="0"/>
              <a:t>DESARROLLO SOCIAL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1331640" y="1556792"/>
            <a:ext cx="6400800" cy="4410824"/>
          </a:xfrm>
        </p:spPr>
        <p:txBody>
          <a:bodyPr>
            <a:normAutofit/>
          </a:bodyPr>
          <a:lstStyle/>
          <a:p>
            <a:pPr marL="45720" indent="0">
              <a:buNone/>
            </a:pPr>
            <a:r>
              <a:rPr lang="es-ES" dirty="0" smtClean="0"/>
              <a:t>Pues </a:t>
            </a:r>
            <a:r>
              <a:rPr lang="es-ES" dirty="0"/>
              <a:t>éste concepto puede variar, no sólo de </a:t>
            </a:r>
            <a:r>
              <a:rPr lang="es-ES" dirty="0" smtClean="0"/>
              <a:t>una persona </a:t>
            </a:r>
            <a:r>
              <a:rPr lang="es-ES" dirty="0"/>
              <a:t>a otra debido a la manera </a:t>
            </a:r>
            <a:r>
              <a:rPr lang="es-ES" dirty="0" smtClean="0"/>
              <a:t>muy particular de percibir </a:t>
            </a:r>
            <a:r>
              <a:rPr lang="es-ES" dirty="0"/>
              <a:t>y comprender al mundo que tiene cada ser </a:t>
            </a:r>
            <a:r>
              <a:rPr lang="es-ES" dirty="0" smtClean="0"/>
              <a:t>humano, sino </a:t>
            </a:r>
            <a:r>
              <a:rPr lang="es-ES" dirty="0"/>
              <a:t>también, de una sociedad a otra y aún dentro de </a:t>
            </a:r>
            <a:r>
              <a:rPr lang="es-ES" dirty="0" smtClean="0"/>
              <a:t>cada sociedad</a:t>
            </a:r>
            <a:r>
              <a:rPr lang="es-ES" dirty="0"/>
              <a:t>, ya que depende tanto del momento </a:t>
            </a:r>
            <a:r>
              <a:rPr lang="es-ES" dirty="0" smtClean="0"/>
              <a:t>histórico como </a:t>
            </a:r>
            <a:r>
              <a:rPr lang="es-ES" dirty="0"/>
              <a:t>del contexto cultural de cada una, que por </a:t>
            </a:r>
            <a:r>
              <a:rPr lang="es-ES" dirty="0" smtClean="0"/>
              <a:t>supuesto son </a:t>
            </a:r>
            <a:r>
              <a:rPr lang="es-ES" dirty="0"/>
              <a:t>cambiantes.</a:t>
            </a:r>
          </a:p>
        </p:txBody>
      </p:sp>
    </p:spTree>
    <p:extLst>
      <p:ext uri="{BB962C8B-B14F-4D97-AF65-F5344CB8AC3E}">
        <p14:creationId xmlns:p14="http://schemas.microsoft.com/office/powerpoint/2010/main" val="1903218623"/>
      </p:ext>
    </p:extLst>
  </p:cSld>
  <p:clrMapOvr>
    <a:masterClrMapping/>
  </p:clrMapOvr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161</TotalTime>
  <Words>69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Transmisión de listas</vt:lpstr>
      <vt:lpstr>DESARROLLO SOCIAL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DESARROLLO SOCIOAFECTIVO</dc:title>
  <dc:creator>Manu</dc:creator>
  <dc:description>DESARROLLO SOCIAL</dc:description>
  <cp:lastModifiedBy>Manu</cp:lastModifiedBy>
  <cp:revision>15</cp:revision>
  <dcterms:created xsi:type="dcterms:W3CDTF">2012-12-11T12:52:32Z</dcterms:created>
  <dcterms:modified xsi:type="dcterms:W3CDTF">2013-01-16T18:06:13Z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DESARROLLO SOCIOAFECTIVO</vt:lpwstr>
  </property>
  <property fmtid="{D5CDD505-2E9C-101B-9397-08002B2CF9AE}" pid="3" name="SlideDescription">
    <vt:lpwstr>DESARROLLO SOCIAL</vt:lpwstr>
  </property>
</Properties>
</file>