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ECA3FE-CA30-4512-994F-900AEF34DA1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DD1A8F-8F42-43BA-B40E-EBE9423049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Nancy </a:t>
            </a:r>
            <a:r>
              <a:rPr lang="es-ES" dirty="0" err="1" smtClean="0"/>
              <a:t>Eisenberg</a:t>
            </a:r>
            <a:r>
              <a:rPr lang="es-ES" dirty="0" smtClean="0"/>
              <a:t> hizo un estudio que </a:t>
            </a:r>
            <a:r>
              <a:rPr lang="es-ES" dirty="0" err="1" smtClean="0"/>
              <a:t>coincidia</a:t>
            </a:r>
            <a:r>
              <a:rPr lang="es-ES" dirty="0" smtClean="0"/>
              <a:t> con las etapas de </a:t>
            </a:r>
            <a:r>
              <a:rPr lang="es-ES" dirty="0" err="1" smtClean="0"/>
              <a:t>Kohlberg</a:t>
            </a:r>
            <a:r>
              <a:rPr lang="es-ES" dirty="0" smtClean="0"/>
              <a:t>, diferenciándose en que </a:t>
            </a:r>
            <a:r>
              <a:rPr lang="es-ES" b="1" dirty="0" smtClean="0"/>
              <a:t>rara vez</a:t>
            </a:r>
            <a:r>
              <a:rPr lang="es-ES" dirty="0" smtClean="0"/>
              <a:t> los niños aluden a el razonamiento orientado a la </a:t>
            </a:r>
            <a:r>
              <a:rPr lang="es-ES" b="1" dirty="0" smtClean="0"/>
              <a:t>autoridad y el castigo</a:t>
            </a:r>
            <a:r>
              <a:rPr lang="es-ES" dirty="0" smtClean="0"/>
              <a:t>.</a:t>
            </a:r>
          </a:p>
          <a:p>
            <a:r>
              <a:rPr lang="es-ES" dirty="0" smtClean="0"/>
              <a:t>Además saca a relucir una forma de razonamiento moral que llama </a:t>
            </a:r>
            <a:r>
              <a:rPr lang="es-ES" b="1" dirty="0" smtClean="0"/>
              <a:t>“empático”, </a:t>
            </a:r>
            <a:r>
              <a:rPr lang="es-ES" dirty="0" smtClean="0"/>
              <a:t>siendo clave en los </a:t>
            </a:r>
            <a:r>
              <a:rPr lang="es-ES" dirty="0"/>
              <a:t>ú</a:t>
            </a:r>
            <a:r>
              <a:rPr lang="es-ES" dirty="0" smtClean="0"/>
              <a:t>ltimos años de primaria.</a:t>
            </a:r>
          </a:p>
          <a:p>
            <a:r>
              <a:rPr lang="es-ES" dirty="0" smtClean="0"/>
              <a:t>En un estudio se demuestra que los niños de 9 y 10 años que </a:t>
            </a:r>
            <a:r>
              <a:rPr lang="es-ES" dirty="0" err="1" smtClean="0"/>
              <a:t>empatizan</a:t>
            </a:r>
            <a:r>
              <a:rPr lang="es-ES" dirty="0" smtClean="0"/>
              <a:t> fácilmente avanzaron a </a:t>
            </a:r>
            <a:r>
              <a:rPr lang="es-ES" b="1" dirty="0" smtClean="0"/>
              <a:t>niveles superiores de comprensión </a:t>
            </a:r>
            <a:r>
              <a:rPr lang="es-ES" b="1" dirty="0" err="1" smtClean="0"/>
              <a:t>prosocial</a:t>
            </a:r>
            <a:r>
              <a:rPr lang="es-ES" b="1" dirty="0" smtClean="0"/>
              <a:t> </a:t>
            </a:r>
            <a:r>
              <a:rPr lang="es-ES" dirty="0" smtClean="0"/>
              <a:t>a principios de la adolescencia.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Razonamiento </a:t>
            </a:r>
            <a:r>
              <a:rPr lang="es-ES" dirty="0" err="1" smtClean="0"/>
              <a:t>Prosocial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86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Razonamiento Prosocial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Razonamiento Prosocial</dc:title>
  <dc:creator>jose</dc:creator>
  <cp:lastModifiedBy>jose</cp:lastModifiedBy>
  <cp:revision>4</cp:revision>
  <dcterms:created xsi:type="dcterms:W3CDTF">2012-12-19T16:56:59Z</dcterms:created>
  <dcterms:modified xsi:type="dcterms:W3CDTF">2013-01-10T20:40:23Z</dcterms:modified>
</cp:coreProperties>
</file>