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099137-3C47-4902-8725-0DE893A6D7F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294A4E1-20DF-4092-AA15-FD82D104825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099137-3C47-4902-8725-0DE893A6D7F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94A4E1-20DF-4092-AA15-FD82D104825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099137-3C47-4902-8725-0DE893A6D7F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94A4E1-20DF-4092-AA15-FD82D104825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099137-3C47-4902-8725-0DE893A6D7F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94A4E1-20DF-4092-AA15-FD82D104825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099137-3C47-4902-8725-0DE893A6D7F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94A4E1-20DF-4092-AA15-FD82D104825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099137-3C47-4902-8725-0DE893A6D7F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94A4E1-20DF-4092-AA15-FD82D104825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099137-3C47-4902-8725-0DE893A6D7F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94A4E1-20DF-4092-AA15-FD82D104825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099137-3C47-4902-8725-0DE893A6D7F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94A4E1-20DF-4092-AA15-FD82D104825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099137-3C47-4902-8725-0DE893A6D7F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94A4E1-20DF-4092-AA15-FD82D104825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3099137-3C47-4902-8725-0DE893A6D7F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94A4E1-20DF-4092-AA15-FD82D104825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099137-3C47-4902-8725-0DE893A6D7F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294A4E1-20DF-4092-AA15-FD82D104825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3099137-3C47-4902-8725-0DE893A6D7F1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294A4E1-20DF-4092-AA15-FD82D104825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Los </a:t>
            </a:r>
            <a:r>
              <a:rPr lang="es-ES" smtClean="0"/>
              <a:t>padres que </a:t>
            </a:r>
            <a:r>
              <a:rPr lang="es-ES" dirty="0" smtClean="0"/>
              <a:t>facilitan la compresión moral es verbal, racional y afectivo, y fomenta un estilo de vida de familia cooperativo.</a:t>
            </a:r>
          </a:p>
          <a:p>
            <a:r>
              <a:rPr lang="es-ES" dirty="0" smtClean="0"/>
              <a:t>(meter como se consigue esto o algo </a:t>
            </a:r>
            <a:r>
              <a:rPr lang="es-ES" dirty="0" err="1" smtClean="0"/>
              <a:t>asi</a:t>
            </a:r>
            <a:r>
              <a:rPr lang="es-ES" dirty="0" smtClean="0"/>
              <a:t>) 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Prácticas de educación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</TotalTime>
  <Words>37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Prácticas de educación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Prácticas de educación</dc:title>
  <dc:creator>jose</dc:creator>
  <cp:lastModifiedBy>jose</cp:lastModifiedBy>
  <cp:revision>3</cp:revision>
  <dcterms:created xsi:type="dcterms:W3CDTF">2012-12-18T19:00:03Z</dcterms:created>
  <dcterms:modified xsi:type="dcterms:W3CDTF">2013-01-10T20:40:03Z</dcterms:modified>
</cp:coreProperties>
</file>