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585761-EC04-4B3D-934B-5D74980AEE7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8D17E0-29C5-4508-92F0-EB42B3D5C0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Conductas </a:t>
            </a:r>
            <a:r>
              <a:rPr lang="es-ES" dirty="0" err="1" smtClean="0"/>
              <a:t>prosociales</a:t>
            </a:r>
            <a:r>
              <a:rPr lang="es-ES" dirty="0" smtClean="0"/>
              <a:t> moralmente como </a:t>
            </a:r>
            <a:r>
              <a:rPr lang="es-ES" b="1" dirty="0" smtClean="0"/>
              <a:t>ayudar compartir y cooperar</a:t>
            </a:r>
            <a:r>
              <a:rPr lang="es-ES" dirty="0" smtClean="0"/>
              <a:t>  están enraizada en nuestra herencia genética.</a:t>
            </a:r>
          </a:p>
          <a:p>
            <a:r>
              <a:rPr lang="es-ES" dirty="0" smtClean="0"/>
              <a:t>Para esta afirmación se basaba en el trabajo de los </a:t>
            </a:r>
            <a:r>
              <a:rPr lang="es-ES" b="1" dirty="0" smtClean="0"/>
              <a:t>etólogos</a:t>
            </a:r>
            <a:r>
              <a:rPr lang="es-ES" dirty="0" smtClean="0"/>
              <a:t>. En los que se ve como los </a:t>
            </a:r>
            <a:r>
              <a:rPr lang="es-ES" b="1" dirty="0" smtClean="0"/>
              <a:t>animales</a:t>
            </a:r>
            <a:r>
              <a:rPr lang="es-ES" dirty="0" smtClean="0"/>
              <a:t> se ayudan y cooperan entre sí.</a:t>
            </a:r>
          </a:p>
          <a:p>
            <a:r>
              <a:rPr lang="es-ES" dirty="0" smtClean="0"/>
              <a:t>Siendo útil para explicar el </a:t>
            </a:r>
            <a:r>
              <a:rPr lang="es-ES" b="1" dirty="0" smtClean="0"/>
              <a:t>significado adaptativo </a:t>
            </a:r>
            <a:r>
              <a:rPr lang="es-ES" dirty="0" smtClean="0"/>
              <a:t>de la conducta moral, pero </a:t>
            </a:r>
            <a:r>
              <a:rPr lang="es-ES" b="1" dirty="0" smtClean="0"/>
              <a:t>no</a:t>
            </a:r>
            <a:r>
              <a:rPr lang="es-ES" dirty="0" smtClean="0"/>
              <a:t> se puede explicar la conducta social </a:t>
            </a:r>
            <a:r>
              <a:rPr lang="es-ES" b="1" dirty="0" smtClean="0"/>
              <a:t>por entero </a:t>
            </a:r>
            <a:r>
              <a:rPr lang="es-ES" dirty="0" smtClean="0"/>
              <a:t>con esta teoría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Teorías </a:t>
            </a:r>
            <a:r>
              <a:rPr lang="es-ES" smtClean="0"/>
              <a:t>Biologicas</a:t>
            </a:r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69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Teorías Biologicas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Teorías Biologicas</dc:title>
  <dc:creator>jose</dc:creator>
  <cp:lastModifiedBy>jose</cp:lastModifiedBy>
  <cp:revision>5</cp:revision>
  <dcterms:created xsi:type="dcterms:W3CDTF">2012-12-18T09:24:54Z</dcterms:created>
  <dcterms:modified xsi:type="dcterms:W3CDTF">2013-01-10T20:41:03Z</dcterms:modified>
</cp:coreProperties>
</file>