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95BB3A9-AC45-4F38-AB86-5777BCCF8F4A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2C294E3-8D1D-4665-A6F3-55B54737D43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5BB3A9-AC45-4F38-AB86-5777BCCF8F4A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C294E3-8D1D-4665-A6F3-55B54737D43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5BB3A9-AC45-4F38-AB86-5777BCCF8F4A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C294E3-8D1D-4665-A6F3-55B54737D43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5BB3A9-AC45-4F38-AB86-5777BCCF8F4A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C294E3-8D1D-4665-A6F3-55B54737D435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5BB3A9-AC45-4F38-AB86-5777BCCF8F4A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C294E3-8D1D-4665-A6F3-55B54737D435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5BB3A9-AC45-4F38-AB86-5777BCCF8F4A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C294E3-8D1D-4665-A6F3-55B54737D435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5BB3A9-AC45-4F38-AB86-5777BCCF8F4A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C294E3-8D1D-4665-A6F3-55B54737D43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5BB3A9-AC45-4F38-AB86-5777BCCF8F4A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C294E3-8D1D-4665-A6F3-55B54737D435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5BB3A9-AC45-4F38-AB86-5777BCCF8F4A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C294E3-8D1D-4665-A6F3-55B54737D43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95BB3A9-AC45-4F38-AB86-5777BCCF8F4A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C294E3-8D1D-4665-A6F3-55B54737D43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95BB3A9-AC45-4F38-AB86-5777BCCF8F4A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2C294E3-8D1D-4665-A6F3-55B54737D435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95BB3A9-AC45-4F38-AB86-5777BCCF8F4A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2C294E3-8D1D-4665-A6F3-55B54737D43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896544"/>
          </a:xfrm>
        </p:spPr>
        <p:txBody>
          <a:bodyPr>
            <a:normAutofit fontScale="92500"/>
          </a:bodyPr>
          <a:lstStyle/>
          <a:p>
            <a:r>
              <a:rPr lang="es-ES" dirty="0" smtClean="0"/>
              <a:t>Surgen en la </a:t>
            </a:r>
            <a:r>
              <a:rPr lang="es-ES" b="1" dirty="0" smtClean="0"/>
              <a:t>segunda mitad del primer año </a:t>
            </a:r>
            <a:r>
              <a:rPr lang="es-ES" dirty="0" smtClean="0"/>
              <a:t>como una capacidad cognitiva para identificar fuentes de ira y frustración. Surge de 2 formas:</a:t>
            </a:r>
          </a:p>
          <a:p>
            <a:pPr lvl="1"/>
            <a:r>
              <a:rPr lang="es-ES" dirty="0" smtClean="0"/>
              <a:t>La </a:t>
            </a:r>
            <a:r>
              <a:rPr lang="es-ES" b="1" dirty="0" smtClean="0"/>
              <a:t>agresión instrumental</a:t>
            </a:r>
            <a:r>
              <a:rPr lang="es-ES" dirty="0" smtClean="0"/>
              <a:t>, es la más común, no son hostiles deliberadamente. Quieren algo y la utilizan parra conseguirlo</a:t>
            </a:r>
          </a:p>
          <a:p>
            <a:pPr lvl="1"/>
            <a:r>
              <a:rPr lang="es-ES" dirty="0" smtClean="0"/>
              <a:t>La </a:t>
            </a:r>
            <a:r>
              <a:rPr lang="es-ES" b="1" dirty="0" smtClean="0"/>
              <a:t>agresión hostil</a:t>
            </a:r>
            <a:r>
              <a:rPr lang="es-ES" dirty="0" smtClean="0"/>
              <a:t>, quieren hacer daño, pega o insulta con intención de dañar</a:t>
            </a:r>
          </a:p>
          <a:p>
            <a:r>
              <a:rPr lang="es-ES" dirty="0" smtClean="0"/>
              <a:t>Esto cambia con la edad, la agresión </a:t>
            </a:r>
            <a:r>
              <a:rPr lang="es-ES" b="1" dirty="0" smtClean="0"/>
              <a:t>instrumental disminuye</a:t>
            </a:r>
            <a:r>
              <a:rPr lang="es-ES" dirty="0" smtClean="0"/>
              <a:t> y </a:t>
            </a:r>
            <a:r>
              <a:rPr lang="es-ES" b="1" dirty="0" smtClean="0"/>
              <a:t>aumenta la agresión hostil</a:t>
            </a:r>
            <a:r>
              <a:rPr lang="es-ES" dirty="0" smtClean="0"/>
              <a:t>.</a:t>
            </a:r>
          </a:p>
          <a:p>
            <a:r>
              <a:rPr lang="es-ES" dirty="0" smtClean="0"/>
              <a:t>Los </a:t>
            </a:r>
            <a:r>
              <a:rPr lang="es-ES" b="1" dirty="0" smtClean="0"/>
              <a:t>chicos son mas agresivos </a:t>
            </a:r>
            <a:r>
              <a:rPr lang="es-ES" dirty="0" smtClean="0"/>
              <a:t>que las chicas, en lo que influyen factores biológicos (andrógeno).</a:t>
            </a:r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 smtClean="0"/>
          </a:p>
          <a:p>
            <a:endParaRPr lang="es-ES" dirty="0" smtClean="0"/>
          </a:p>
          <a:p>
            <a:pPr lvl="1">
              <a:buNone/>
            </a:pPr>
            <a:endParaRPr lang="es-ES" dirty="0" smtClean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Aparición de la agresión</a:t>
            </a: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r>
              <a:rPr lang="es-ES" dirty="0" smtClean="0"/>
              <a:t>De las investigaciones longitudinales decir que</a:t>
            </a:r>
          </a:p>
          <a:p>
            <a:pPr lvl="1"/>
            <a:r>
              <a:rPr lang="es-ES" dirty="0" smtClean="0"/>
              <a:t>Los niños agresivos eran adultos con altos inclinaciones agresivas en los test de personalidad.</a:t>
            </a:r>
          </a:p>
          <a:p>
            <a:pPr lvl="1"/>
            <a:r>
              <a:rPr lang="es-ES" dirty="0" smtClean="0"/>
              <a:t>Utilizaban castigos severos con sus hijos.</a:t>
            </a:r>
          </a:p>
          <a:p>
            <a:pPr lvl="1"/>
            <a:r>
              <a:rPr lang="es-ES" dirty="0" smtClean="0"/>
              <a:t>Los niños agresivos solían tener padres y abuelos antisociales.</a:t>
            </a:r>
          </a:p>
          <a:p>
            <a:r>
              <a:rPr lang="es-ES" dirty="0" smtClean="0"/>
              <a:t>Aunque algunos niños tienen riesgo de una elevada agresión si lo son o no depende de las condiciones de educación.</a:t>
            </a:r>
            <a:endParaRPr lang="es-ES" dirty="0"/>
          </a:p>
          <a:p>
            <a:r>
              <a:rPr lang="es-ES" dirty="0" smtClean="0"/>
              <a:t>Por ello, a continuación nos centramos en las influencias familiares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28</TotalTime>
  <Words>169</Words>
  <Application>Microsoft Office PowerPoint</Application>
  <PresentationFormat>Presentación en pantalla (4:3)</PresentationFormat>
  <Paragraphs>14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Concurrencia</vt:lpstr>
      <vt:lpstr>Aparición de la agresión</vt:lpstr>
      <vt:lpstr>Diapositiva 2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Aparición de la agresión</dc:title>
  <dc:creator>jose</dc:creator>
  <cp:lastModifiedBy>jose</cp:lastModifiedBy>
  <cp:revision>6</cp:revision>
  <dcterms:created xsi:type="dcterms:W3CDTF">2012-12-19T18:40:54Z</dcterms:created>
  <dcterms:modified xsi:type="dcterms:W3CDTF">2013-01-10T20:26:36Z</dcterms:modified>
</cp:coreProperties>
</file>