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F414A2-5323-4E21-A5AD-95370BE7102E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291378-35A5-4910-9109-DE2CC09E3D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retirada de amor, la declaración de poder, el castigo físico y la disciplina inconsistente están relacionados con la </a:t>
            </a:r>
            <a:r>
              <a:rPr lang="es-ES" b="1" dirty="0" smtClean="0"/>
              <a:t>conducta antisocial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los </a:t>
            </a:r>
            <a:r>
              <a:rPr lang="es-ES" b="1" dirty="0" smtClean="0"/>
              <a:t>hogares</a:t>
            </a:r>
            <a:r>
              <a:rPr lang="es-ES" dirty="0" smtClean="0"/>
              <a:t> de niños agresivos </a:t>
            </a:r>
            <a:r>
              <a:rPr lang="es-ES" b="1" dirty="0" smtClean="0"/>
              <a:t>la ira y el castigo</a:t>
            </a:r>
            <a:r>
              <a:rPr lang="es-ES" dirty="0" smtClean="0"/>
              <a:t> se extiende de unos miembros a otros creando </a:t>
            </a:r>
            <a:r>
              <a:rPr lang="es-ES" smtClean="0"/>
              <a:t>una atmósfera </a:t>
            </a:r>
            <a:r>
              <a:rPr lang="es-ES" dirty="0" smtClean="0"/>
              <a:t>de conflicto y un niño fuera de control. </a:t>
            </a:r>
          </a:p>
          <a:p>
            <a:r>
              <a:rPr lang="es-ES" dirty="0" smtClean="0"/>
              <a:t>La agresión también puede ser </a:t>
            </a:r>
            <a:r>
              <a:rPr lang="es-ES" b="1" dirty="0" smtClean="0"/>
              <a:t>fomentada</a:t>
            </a:r>
            <a:r>
              <a:rPr lang="es-ES" dirty="0" smtClean="0"/>
              <a:t> indirectamente mediante la </a:t>
            </a:r>
            <a:r>
              <a:rPr lang="es-ES" b="1" dirty="0" smtClean="0"/>
              <a:t>poca supervisión </a:t>
            </a:r>
            <a:r>
              <a:rPr lang="es-ES" dirty="0" smtClean="0"/>
              <a:t>del paradero del niño.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La familia como lugar de entrenamiento de la conducta agresiva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80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La familia como lugar de entrenamiento de la conducta agresiva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 como lugar de entrenamiento de la conducta agresiva</dc:title>
  <dc:creator>jose</dc:creator>
  <cp:lastModifiedBy>jose</cp:lastModifiedBy>
  <cp:revision>5</cp:revision>
  <dcterms:created xsi:type="dcterms:W3CDTF">2012-12-19T19:08:22Z</dcterms:created>
  <dcterms:modified xsi:type="dcterms:W3CDTF">2013-01-10T20:37:44Z</dcterms:modified>
</cp:coreProperties>
</file>