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879E9B-60D0-40A8-A6CD-AFE986AED8B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9FE5C9-B069-48F3-93B8-B7A930E3C22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661248"/>
          </a:xfrm>
        </p:spPr>
        <p:txBody>
          <a:bodyPr>
            <a:normAutofit/>
          </a:bodyPr>
          <a:lstStyle/>
          <a:p>
            <a:r>
              <a:rPr lang="es-ES" dirty="0" smtClean="0"/>
              <a:t>Reconoce las limitaciones de la teoría de Freud</a:t>
            </a:r>
          </a:p>
          <a:p>
            <a:pPr lvl="1"/>
            <a:r>
              <a:rPr lang="es-ES" dirty="0" smtClean="0"/>
              <a:t>Importante una relación padre-hijo positiva </a:t>
            </a:r>
          </a:p>
          <a:p>
            <a:pPr lvl="1"/>
            <a:r>
              <a:rPr lang="es-ES" dirty="0" smtClean="0"/>
              <a:t>Desarrollo de la moralidad mucho más temprano.</a:t>
            </a:r>
          </a:p>
          <a:p>
            <a:r>
              <a:rPr lang="es-ES" dirty="0" smtClean="0"/>
              <a:t>Los niños deben conectar con uno de los padres para tener un modelo.</a:t>
            </a:r>
          </a:p>
          <a:p>
            <a:r>
              <a:rPr lang="es-ES" dirty="0" smtClean="0"/>
              <a:t>Siguen creyendo en el </a:t>
            </a:r>
            <a:r>
              <a:rPr lang="es-ES" dirty="0" err="1" smtClean="0"/>
              <a:t>superyo</a:t>
            </a:r>
            <a:r>
              <a:rPr lang="es-ES" dirty="0" smtClean="0"/>
              <a:t> pero no consistiendo solo en </a:t>
            </a:r>
            <a:r>
              <a:rPr lang="es-ES" b="1" dirty="0" smtClean="0"/>
              <a:t>prohibiciones</a:t>
            </a:r>
            <a:r>
              <a:rPr lang="es-ES" dirty="0" smtClean="0"/>
              <a:t>, sino que también en </a:t>
            </a:r>
            <a:r>
              <a:rPr lang="es-ES" b="1" dirty="0" smtClean="0"/>
              <a:t>guías positivas </a:t>
            </a:r>
            <a:r>
              <a:rPr lang="es-ES" dirty="0" smtClean="0"/>
              <a:t>de conducta.</a:t>
            </a:r>
          </a:p>
          <a:p>
            <a:r>
              <a:rPr lang="es-ES" dirty="0" smtClean="0"/>
              <a:t>Siguen prestando más atención a la </a:t>
            </a:r>
            <a:r>
              <a:rPr lang="es-ES" b="1" dirty="0" smtClean="0"/>
              <a:t>emoción </a:t>
            </a:r>
            <a:r>
              <a:rPr lang="es-ES" dirty="0" smtClean="0"/>
              <a:t>como base del desarrollo.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Ideas </a:t>
            </a:r>
            <a:r>
              <a:rPr lang="es-ES" dirty="0" smtClean="0"/>
              <a:t>Psicoanalíticas </a:t>
            </a:r>
            <a:r>
              <a:rPr lang="es-ES" dirty="0" smtClean="0"/>
              <a:t>recientes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71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Ideas Psicoanalíticas recientes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Psicoanaliticas recientes</dc:title>
  <dc:creator>jose</dc:creator>
  <cp:lastModifiedBy>jose</cp:lastModifiedBy>
  <cp:revision>3</cp:revision>
  <dcterms:created xsi:type="dcterms:W3CDTF">2012-12-18T09:41:40Z</dcterms:created>
  <dcterms:modified xsi:type="dcterms:W3CDTF">2013-01-10T20:35:35Z</dcterms:modified>
</cp:coreProperties>
</file>