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4DEA11C-9D0B-44A5-94CD-7B3826926802}" type="datetimeFigureOut">
              <a:rPr lang="es-ES" smtClean="0"/>
              <a:pPr/>
              <a:t>10/01/2013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40129A-212B-4B57-82CF-3F5DB340DEE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 los niños de Educación Infantil les es difícil </a:t>
            </a:r>
            <a:r>
              <a:rPr lang="es-ES" b="1" dirty="0" smtClean="0"/>
              <a:t>alejarse </a:t>
            </a:r>
            <a:r>
              <a:rPr lang="es-ES" dirty="0" smtClean="0"/>
              <a:t>de actividades u objetos </a:t>
            </a:r>
            <a:r>
              <a:rPr lang="es-ES" b="1" dirty="0" smtClean="0"/>
              <a:t>tentadores</a:t>
            </a:r>
            <a:r>
              <a:rPr lang="es-ES" dirty="0" smtClean="0"/>
              <a:t>, siéndoles más fácil cuando un adulto le da estrategias.</a:t>
            </a:r>
          </a:p>
          <a:p>
            <a:r>
              <a:rPr lang="es-ES" dirty="0" smtClean="0"/>
              <a:t>Hasta </a:t>
            </a:r>
            <a:r>
              <a:rPr lang="es-ES" b="1" dirty="0" smtClean="0"/>
              <a:t>principios de primaria </a:t>
            </a:r>
            <a:r>
              <a:rPr lang="es-ES" dirty="0" smtClean="0"/>
              <a:t>no son muy buenos en pensar sus propias estrategias.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Estrategias para el autocontrol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</TotalTime>
  <Words>44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Estrategias para el autocontrol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Estrategias para el autocontrol</dc:title>
  <dc:creator>jose</dc:creator>
  <cp:lastModifiedBy>jose</cp:lastModifiedBy>
  <cp:revision>7</cp:revision>
  <dcterms:created xsi:type="dcterms:W3CDTF">2012-12-19T17:38:13Z</dcterms:created>
  <dcterms:modified xsi:type="dcterms:W3CDTF">2013-01-10T20:32:19Z</dcterms:modified>
</cp:coreProperties>
</file>