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6C19A4-09F2-4CEC-AE1E-041B15F81B2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B3627A-4EB9-4FA5-9ED0-7A25846C0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Estos niños </a:t>
            </a:r>
            <a:r>
              <a:rPr lang="es-ES" b="1" dirty="0" smtClean="0"/>
              <a:t>adquieren una visión violenta </a:t>
            </a:r>
            <a:r>
              <a:rPr lang="es-ES" dirty="0" smtClean="0"/>
              <a:t>y cruel del mundo social, viendo intenciones hostiles donde no las hay, realizando ataques no provocados.</a:t>
            </a:r>
          </a:p>
          <a:p>
            <a:r>
              <a:rPr lang="es-ES" dirty="0" smtClean="0"/>
              <a:t>Van por </a:t>
            </a:r>
            <a:r>
              <a:rPr lang="es-ES" b="1" dirty="0" smtClean="0"/>
              <a:t>detrás en habilidad </a:t>
            </a:r>
            <a:r>
              <a:rPr lang="es-ES" dirty="0" smtClean="0"/>
              <a:t>de toma de perspectiva y compresión moral.</a:t>
            </a:r>
          </a:p>
          <a:p>
            <a:r>
              <a:rPr lang="es-ES" dirty="0" smtClean="0"/>
              <a:t>Están convencidos que tienen </a:t>
            </a:r>
            <a:r>
              <a:rPr lang="es-ES" b="1" dirty="0" smtClean="0"/>
              <a:t>más beneficios </a:t>
            </a:r>
            <a:r>
              <a:rPr lang="es-ES" dirty="0" smtClean="0"/>
              <a:t>que costes.</a:t>
            </a:r>
          </a:p>
          <a:p>
            <a:r>
              <a:rPr lang="es-ES" dirty="0" smtClean="0"/>
              <a:t>Tienen </a:t>
            </a:r>
            <a:r>
              <a:rPr lang="es-ES" b="1" dirty="0" smtClean="0"/>
              <a:t>empatía</a:t>
            </a:r>
            <a:r>
              <a:rPr lang="es-ES" dirty="0" smtClean="0"/>
              <a:t>, pero la neutralizan usando técnicas cognitivas distorsionadas como </a:t>
            </a:r>
            <a:r>
              <a:rPr lang="es-ES" b="1" dirty="0" smtClean="0"/>
              <a:t>culpar a sus víctimas. </a:t>
            </a:r>
          </a:p>
          <a:p>
            <a:r>
              <a:rPr lang="es-ES" dirty="0" smtClean="0"/>
              <a:t>Muchos de estos niños tienen un </a:t>
            </a:r>
            <a:r>
              <a:rPr lang="es-ES" b="1" dirty="0" smtClean="0"/>
              <a:t>camino desgraciado </a:t>
            </a:r>
            <a:r>
              <a:rPr lang="es-ES" dirty="0" smtClean="0"/>
              <a:t>hacia el fracaso escolar, miembros de grupos antisociales, delincuencia crónica y criminalidad adulta.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Déficit y distorsiones socio-cognitivas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91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Déficit y distorsiones socio-cognitivas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Déficit y distorsiones sociocognitivas</dc:title>
  <dc:creator>jose</dc:creator>
  <cp:lastModifiedBy>jose</cp:lastModifiedBy>
  <cp:revision>5</cp:revision>
  <dcterms:created xsi:type="dcterms:W3CDTF">2012-12-19T19:20:13Z</dcterms:created>
  <dcterms:modified xsi:type="dcterms:W3CDTF">2013-01-10T20:30:36Z</dcterms:modified>
</cp:coreProperties>
</file>