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D065FD-694F-49CB-B8F9-0B70093D063D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F5A215-B719-41BE-8D40-F9E4ED98D1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Sobre </a:t>
            </a:r>
            <a:r>
              <a:rPr lang="es-ES" dirty="0"/>
              <a:t>10 años y mayores</a:t>
            </a:r>
          </a:p>
          <a:p>
            <a:r>
              <a:rPr lang="es-ES" dirty="0"/>
              <a:t>La transición se realiza por:</a:t>
            </a:r>
          </a:p>
          <a:p>
            <a:pPr lvl="1"/>
            <a:r>
              <a:rPr lang="es-ES" dirty="0"/>
              <a:t>El desarrollo cognitivo</a:t>
            </a:r>
          </a:p>
          <a:p>
            <a:pPr lvl="1"/>
            <a:r>
              <a:rPr lang="es-ES" dirty="0"/>
              <a:t>La liberación gradual del control adulto </a:t>
            </a:r>
          </a:p>
          <a:p>
            <a:pPr lvl="1"/>
            <a:r>
              <a:rPr lang="es-ES" dirty="0"/>
              <a:t>La interacción con los iguales(da importancia a este punto)</a:t>
            </a:r>
          </a:p>
          <a:p>
            <a:r>
              <a:rPr lang="es-ES" dirty="0"/>
              <a:t>Reciprocidad: norma de justicia</a:t>
            </a:r>
          </a:p>
          <a:p>
            <a:pPr lvl="1"/>
            <a:r>
              <a:rPr lang="es-ES" dirty="0"/>
              <a:t>Las reglas son principios flexibles</a:t>
            </a:r>
          </a:p>
          <a:p>
            <a:pPr lvl="1"/>
            <a:r>
              <a:rPr lang="es-ES" dirty="0"/>
              <a:t>Socialmente aceptados</a:t>
            </a:r>
          </a:p>
          <a:p>
            <a:pPr lvl="1"/>
            <a:r>
              <a:rPr lang="es-ES" dirty="0"/>
              <a:t>Revisables</a:t>
            </a:r>
          </a:p>
          <a:p>
            <a:pPr lvl="1"/>
            <a:r>
              <a:rPr lang="es-ES" dirty="0"/>
              <a:t>Nueva perspectiva del castigo</a:t>
            </a:r>
          </a:p>
          <a:p>
            <a:r>
              <a:rPr lang="es-ES" dirty="0"/>
              <a:t>No consideran la obediencia a los adultos incuestionable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Moralidad autónoma o de cooperación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55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Moralidad autónoma o de cooperación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jose</cp:lastModifiedBy>
  <cp:revision>3</cp:revision>
  <dcterms:created xsi:type="dcterms:W3CDTF">2012-12-18T10:29:00Z</dcterms:created>
  <dcterms:modified xsi:type="dcterms:W3CDTF">2013-01-10T20:39:20Z</dcterms:modified>
</cp:coreProperties>
</file>