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D9CEAF-13C1-4583-87E8-45F4CCA4FF1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FEEB24-EEDB-482C-9F22-3631FB4982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9CEAF-13C1-4583-87E8-45F4CCA4FF1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EEB24-EEDB-482C-9F22-3631FB4982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9CEAF-13C1-4583-87E8-45F4CCA4FF1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EEB24-EEDB-482C-9F22-3631FB4982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9CEAF-13C1-4583-87E8-45F4CCA4FF1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EEB24-EEDB-482C-9F22-3631FB4982E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9CEAF-13C1-4583-87E8-45F4CCA4FF1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EEB24-EEDB-482C-9F22-3631FB4982E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9CEAF-13C1-4583-87E8-45F4CCA4FF1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EEB24-EEDB-482C-9F22-3631FB4982E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9CEAF-13C1-4583-87E8-45F4CCA4FF1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EEB24-EEDB-482C-9F22-3631FB4982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9CEAF-13C1-4583-87E8-45F4CCA4FF1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EEB24-EEDB-482C-9F22-3631FB4982E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9CEAF-13C1-4583-87E8-45F4CCA4FF1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EEB24-EEDB-482C-9F22-3631FB4982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BD9CEAF-13C1-4583-87E8-45F4CCA4FF1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EEB24-EEDB-482C-9F22-3631FB4982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D9CEAF-13C1-4583-87E8-45F4CCA4FF1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FEEB24-EEDB-482C-9F22-3631FB4982E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D9CEAF-13C1-4583-87E8-45F4CCA4FF1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2FEEB24-EEDB-482C-9F22-3631FB4982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Principios </a:t>
            </a:r>
            <a:r>
              <a:rPr lang="es-ES" dirty="0"/>
              <a:t>éticos</a:t>
            </a:r>
            <a:r>
              <a:rPr lang="es-ES" b="1" dirty="0"/>
              <a:t> </a:t>
            </a:r>
            <a:r>
              <a:rPr lang="es-ES" b="1" dirty="0" err="1"/>
              <a:t>autoelegidos</a:t>
            </a:r>
            <a:r>
              <a:rPr lang="es-ES" b="1" dirty="0"/>
              <a:t> </a:t>
            </a:r>
            <a:r>
              <a:rPr lang="es-ES" dirty="0"/>
              <a:t>de conciencia </a:t>
            </a:r>
          </a:p>
          <a:p>
            <a:r>
              <a:rPr lang="es-ES" dirty="0"/>
              <a:t>Son válidos para </a:t>
            </a:r>
            <a:r>
              <a:rPr lang="es-ES" b="1" dirty="0"/>
              <a:t>toda la humanidad</a:t>
            </a:r>
          </a:p>
          <a:p>
            <a:r>
              <a:rPr lang="es-ES" b="1" dirty="0"/>
              <a:t>No</a:t>
            </a:r>
            <a:r>
              <a:rPr lang="es-ES" dirty="0"/>
              <a:t> se tiene en cuenta </a:t>
            </a:r>
            <a:r>
              <a:rPr lang="es-ES" b="1" dirty="0"/>
              <a:t>la ley ni el acuerdo social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mtClean="0"/>
              <a:t/>
            </a:r>
            <a:br>
              <a:rPr lang="es-ES" smtClean="0"/>
            </a:br>
            <a:r>
              <a:rPr lang="es-ES" smtClean="0"/>
              <a:t>Etapa 6.- La orientación del principio ético-universal</a:t>
            </a:r>
            <a:br>
              <a:rPr lang="es-ES" smtClean="0"/>
            </a:br>
            <a:endParaRPr lang="es-E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22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 Etapa 6.- La orientación del principio ético-universal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Etapa 6.- La orientación del principio ético-universal </dc:title>
  <dc:creator>jose</dc:creator>
  <cp:lastModifiedBy>jose</cp:lastModifiedBy>
  <cp:revision>3</cp:revision>
  <dcterms:created xsi:type="dcterms:W3CDTF">2012-12-18T16:40:24Z</dcterms:created>
  <dcterms:modified xsi:type="dcterms:W3CDTF">2013-01-10T20:34:54Z</dcterms:modified>
</cp:coreProperties>
</file>