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331F4D-1D0D-4CAA-96C9-E64A64646226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995662-41AD-47DE-813E-E883ED87D5F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Significa </a:t>
            </a:r>
            <a:r>
              <a:rPr lang="es-ES" b="1" dirty="0"/>
              <a:t>bajo la autoridad de otro</a:t>
            </a:r>
            <a:r>
              <a:rPr lang="es-ES" dirty="0"/>
              <a:t>.</a:t>
            </a:r>
          </a:p>
          <a:p>
            <a:r>
              <a:rPr lang="es-ES" dirty="0"/>
              <a:t>Sobre 5 a 10 años</a:t>
            </a:r>
          </a:p>
          <a:p>
            <a:r>
              <a:rPr lang="es-ES" dirty="0"/>
              <a:t>Empiezan a </a:t>
            </a:r>
            <a:r>
              <a:rPr lang="es-ES" b="1" dirty="0"/>
              <a:t>mostrar interés y respeto </a:t>
            </a:r>
            <a:r>
              <a:rPr lang="es-ES" dirty="0"/>
              <a:t>por las reglas</a:t>
            </a:r>
          </a:p>
          <a:p>
            <a:r>
              <a:rPr lang="es-ES" dirty="0"/>
              <a:t>Dos factores limitan la compresión moral:</a:t>
            </a:r>
          </a:p>
          <a:p>
            <a:pPr lvl="1"/>
            <a:r>
              <a:rPr lang="es-ES" dirty="0"/>
              <a:t>El poder de los </a:t>
            </a:r>
            <a:r>
              <a:rPr lang="es-ES" dirty="0" smtClean="0"/>
              <a:t>adultos.</a:t>
            </a:r>
            <a:endParaRPr lang="es-ES" dirty="0"/>
          </a:p>
          <a:p>
            <a:pPr lvl="1"/>
            <a:r>
              <a:rPr lang="es-ES" dirty="0"/>
              <a:t>La inmadurez </a:t>
            </a:r>
            <a:r>
              <a:rPr lang="es-ES" dirty="0" smtClean="0"/>
              <a:t>cognitiva.</a:t>
            </a:r>
            <a:endParaRPr lang="es-ES" dirty="0"/>
          </a:p>
          <a:p>
            <a:r>
              <a:rPr lang="es-ES" dirty="0"/>
              <a:t>Dándose unas compresiones morales superficiales. (ejemplo </a:t>
            </a:r>
            <a:r>
              <a:rPr lang="es-ES" dirty="0" err="1"/>
              <a:t>pag</a:t>
            </a:r>
            <a:r>
              <a:rPr lang="es-ES" dirty="0"/>
              <a:t> 636)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Moralidad heterónoma o realismo moral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49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 Moralidad heterónoma o realismo moral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Moralidad heterónoma o realismo moral </dc:title>
  <dc:creator>jose</dc:creator>
  <cp:lastModifiedBy>jose</cp:lastModifiedBy>
  <cp:revision>3</cp:revision>
  <dcterms:created xsi:type="dcterms:W3CDTF">2012-12-18T10:32:35Z</dcterms:created>
  <dcterms:modified xsi:type="dcterms:W3CDTF">2013-01-10T20:39:47Z</dcterms:modified>
</cp:coreProperties>
</file>