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E969B6-EC47-45CC-AEFC-BBB0E543150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59398C-489F-4037-9413-54A130C62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En un </a:t>
            </a:r>
            <a:r>
              <a:rPr lang="es-ES" b="1" dirty="0" smtClean="0"/>
              <a:t>estudio longitudinal </a:t>
            </a:r>
            <a:r>
              <a:rPr lang="es-ES" dirty="0" smtClean="0"/>
              <a:t>se descubre que los niños que son capaces de </a:t>
            </a:r>
            <a:r>
              <a:rPr lang="es-ES" dirty="0" err="1" smtClean="0"/>
              <a:t>autocontrolarse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Eran </a:t>
            </a:r>
            <a:r>
              <a:rPr lang="es-ES" b="1" dirty="0" smtClean="0"/>
              <a:t>hábiles </a:t>
            </a:r>
            <a:r>
              <a:rPr lang="es-ES" dirty="0" smtClean="0"/>
              <a:t>como </a:t>
            </a:r>
            <a:r>
              <a:rPr lang="es-ES" b="1" dirty="0" smtClean="0"/>
              <a:t>adolescentes</a:t>
            </a:r>
            <a:r>
              <a:rPr lang="es-ES" dirty="0" smtClean="0"/>
              <a:t> en aplicar habilidades </a:t>
            </a:r>
            <a:r>
              <a:rPr lang="es-ES" dirty="0" err="1" smtClean="0"/>
              <a:t>metacognitivas</a:t>
            </a:r>
            <a:r>
              <a:rPr lang="es-ES" dirty="0" smtClean="0"/>
              <a:t> y </a:t>
            </a:r>
            <a:r>
              <a:rPr lang="es-ES" dirty="0" err="1" smtClean="0"/>
              <a:t>autorreguladoras</a:t>
            </a:r>
            <a:r>
              <a:rPr lang="es-ES" dirty="0" smtClean="0"/>
              <a:t> en la conducta.</a:t>
            </a:r>
          </a:p>
          <a:p>
            <a:pPr lvl="1"/>
            <a:r>
              <a:rPr lang="es-ES" dirty="0" smtClean="0"/>
              <a:t>En la </a:t>
            </a:r>
            <a:r>
              <a:rPr lang="es-ES" b="1" dirty="0" smtClean="0"/>
              <a:t>universidad</a:t>
            </a:r>
            <a:r>
              <a:rPr lang="es-ES" dirty="0" smtClean="0"/>
              <a:t> puntuaron más alto en los Test de Aptitudes Escolares, aunque no eran más inteligentes.</a:t>
            </a:r>
          </a:p>
          <a:p>
            <a:r>
              <a:rPr lang="es-ES" dirty="0" smtClean="0"/>
              <a:t>Las diferencias individuales duraderas son el resultado de:</a:t>
            </a:r>
          </a:p>
          <a:p>
            <a:pPr lvl="1"/>
            <a:r>
              <a:rPr lang="es-ES" dirty="0" smtClean="0"/>
              <a:t>Las características </a:t>
            </a:r>
            <a:r>
              <a:rPr lang="es-ES" b="1" dirty="0" smtClean="0"/>
              <a:t>temperamentales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Las practicas de </a:t>
            </a:r>
            <a:r>
              <a:rPr lang="es-ES" b="1" dirty="0" smtClean="0"/>
              <a:t>educación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Diferencias individuales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66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Diferencias individuales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Diferencias individuales</dc:title>
  <dc:creator>jose</dc:creator>
  <cp:lastModifiedBy>jose</cp:lastModifiedBy>
  <cp:revision>4</cp:revision>
  <dcterms:created xsi:type="dcterms:W3CDTF">2012-12-19T18:11:37Z</dcterms:created>
  <dcterms:modified xsi:type="dcterms:W3CDTF">2013-01-10T20:31:33Z</dcterms:modified>
</cp:coreProperties>
</file>