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59AEDD-F9FE-412D-B984-9DED6302E71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D1E9C1E-8A76-457E-8183-F67FFDCE9B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</a:t>
            </a:r>
            <a:r>
              <a:rPr lang="es-ES" dirty="0"/>
              <a:t>reglas </a:t>
            </a:r>
            <a:r>
              <a:rPr lang="es-ES" b="1" dirty="0"/>
              <a:t>no se pueden desobedecer</a:t>
            </a:r>
            <a:r>
              <a:rPr lang="es-ES" dirty="0"/>
              <a:t>, bajo ninguna circunstancia, para asegurar el orden social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mtClean="0"/>
              <a:t/>
            </a:r>
            <a:br>
              <a:rPr lang="es-ES" smtClean="0"/>
            </a:br>
            <a:r>
              <a:rPr lang="es-ES" smtClean="0"/>
              <a:t>Etapa </a:t>
            </a:r>
            <a:r>
              <a:rPr lang="es-ES" dirty="0" smtClean="0"/>
              <a:t>4.- La orientación al mantenimiento el orden social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 Etapa 4.- La orientación al mantenimiento el orden social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Etapa 4.- La orientación al mantenimiento el orden social </dc:title>
  <dc:creator>jose</dc:creator>
  <cp:lastModifiedBy>jose</cp:lastModifiedBy>
  <cp:revision>3</cp:revision>
  <dcterms:created xsi:type="dcterms:W3CDTF">2012-12-18T16:37:56Z</dcterms:created>
  <dcterms:modified xsi:type="dcterms:W3CDTF">2013-01-10T20:33:40Z</dcterms:modified>
</cp:coreProperties>
</file>