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9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Triángulo rectángulo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grpSp>
        <p:nvGrpSpPr>
          <p:cNvPr id="2" name="1 Grupo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6 Forma libre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7 Forma libre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10 Forma libre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11 Conector recto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B74087F-3510-41E2-875C-469B1C4C8601}" type="datetimeFigureOut">
              <a:rPr lang="es-ES" smtClean="0"/>
              <a:pPr/>
              <a:t>10/01/2013</a:t>
            </a:fld>
            <a:endParaRPr lang="es-ES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A18E396F-E475-454A-A910-B4857E2361EF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74087F-3510-41E2-875C-469B1C4C8601}" type="datetimeFigureOut">
              <a:rPr lang="es-ES" smtClean="0"/>
              <a:pPr/>
              <a:t>10/01/2013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18E396F-E475-454A-A910-B4857E2361EF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74087F-3510-41E2-875C-469B1C4C8601}" type="datetimeFigureOut">
              <a:rPr lang="es-ES" smtClean="0"/>
              <a:pPr/>
              <a:t>10/01/2013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18E396F-E475-454A-A910-B4857E2361EF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74087F-3510-41E2-875C-469B1C4C8601}" type="datetimeFigureOut">
              <a:rPr lang="es-ES" smtClean="0"/>
              <a:pPr/>
              <a:t>10/01/2013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18E396F-E475-454A-A910-B4857E2361EF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7" name="6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74087F-3510-41E2-875C-469B1C4C8601}" type="datetimeFigureOut">
              <a:rPr lang="es-ES" smtClean="0"/>
              <a:pPr/>
              <a:t>10/01/2013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18E396F-E475-454A-A910-B4857E2361EF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7" name="6 Cheurón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7 Cheurón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74087F-3510-41E2-875C-469B1C4C8601}" type="datetimeFigureOut">
              <a:rPr lang="es-ES" smtClean="0"/>
              <a:pPr/>
              <a:t>10/01/2013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18E396F-E475-454A-A910-B4857E2361EF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74087F-3510-41E2-875C-469B1C4C8601}" type="datetimeFigureOut">
              <a:rPr lang="es-ES" smtClean="0"/>
              <a:pPr/>
              <a:t>10/01/2013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18E396F-E475-454A-A910-B4857E2361EF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74087F-3510-41E2-875C-469B1C4C8601}" type="datetimeFigureOut">
              <a:rPr lang="es-ES" smtClean="0"/>
              <a:pPr/>
              <a:t>10/01/2013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18E396F-E475-454A-A910-B4857E2361EF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6" name="5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74087F-3510-41E2-875C-469B1C4C8601}" type="datetimeFigureOut">
              <a:rPr lang="es-ES" smtClean="0"/>
              <a:pPr/>
              <a:t>10/01/2013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18E396F-E475-454A-A910-B4857E2361EF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1B74087F-3510-41E2-875C-469B1C4C8601}" type="datetimeFigureOut">
              <a:rPr lang="es-ES" smtClean="0"/>
              <a:pPr/>
              <a:t>10/01/2013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18E396F-E475-454A-A910-B4857E2361EF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B74087F-3510-41E2-875C-469B1C4C8601}" type="datetimeFigureOut">
              <a:rPr lang="es-ES" smtClean="0"/>
              <a:pPr/>
              <a:t>10/01/2013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A18E396F-E475-454A-A910-B4857E2361EF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8 Forma libre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9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10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heurón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12 Cheurón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Forma libre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11 Forma libre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13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14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1B74087F-3510-41E2-875C-469B1C4C8601}" type="datetimeFigureOut">
              <a:rPr lang="es-ES" smtClean="0"/>
              <a:pPr/>
              <a:t>10/01/2013</a:t>
            </a:fld>
            <a:endParaRPr lang="es-ES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A18E396F-E475-454A-A910-B4857E2361EF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" dirty="0" smtClean="0"/>
              <a:t>Según William Damon:</a:t>
            </a:r>
          </a:p>
          <a:p>
            <a:pPr lvl="1"/>
            <a:r>
              <a:rPr lang="es-ES" dirty="0" smtClean="0"/>
              <a:t>Los niños de </a:t>
            </a:r>
            <a:r>
              <a:rPr lang="es-ES" b="1" dirty="0" smtClean="0"/>
              <a:t>4 años </a:t>
            </a:r>
            <a:r>
              <a:rPr lang="es-ES" dirty="0" smtClean="0"/>
              <a:t>ya consideran importante </a:t>
            </a:r>
            <a:r>
              <a:rPr lang="es-ES" b="1" dirty="0" smtClean="0"/>
              <a:t>compartir</a:t>
            </a:r>
            <a:r>
              <a:rPr lang="es-ES" dirty="0" smtClean="0"/>
              <a:t>, pero por razones </a:t>
            </a:r>
            <a:r>
              <a:rPr lang="es-ES" b="1" dirty="0" err="1" smtClean="0"/>
              <a:t>egoistas</a:t>
            </a:r>
            <a:r>
              <a:rPr lang="es-ES" b="1" dirty="0" smtClean="0"/>
              <a:t>.</a:t>
            </a:r>
          </a:p>
          <a:p>
            <a:pPr lvl="1"/>
            <a:r>
              <a:rPr lang="es-ES" dirty="0" smtClean="0"/>
              <a:t>Hacia los 5 o 6 años se basan en la </a:t>
            </a:r>
            <a:r>
              <a:rPr lang="es-ES" b="1" dirty="0" smtClean="0"/>
              <a:t>igualdad</a:t>
            </a:r>
          </a:p>
          <a:p>
            <a:pPr lvl="1"/>
            <a:r>
              <a:rPr lang="es-ES" smtClean="0"/>
              <a:t>A los 6 o 7 años </a:t>
            </a:r>
            <a:r>
              <a:rPr lang="es-ES" dirty="0" smtClean="0"/>
              <a:t>en el </a:t>
            </a:r>
            <a:r>
              <a:rPr lang="es-ES" b="1" dirty="0" smtClean="0"/>
              <a:t>merito</a:t>
            </a:r>
            <a:r>
              <a:rPr lang="es-ES" dirty="0" smtClean="0"/>
              <a:t>.</a:t>
            </a:r>
          </a:p>
          <a:p>
            <a:pPr lvl="1"/>
            <a:r>
              <a:rPr lang="es-ES" dirty="0" smtClean="0"/>
              <a:t>Sobre los 8 años en la </a:t>
            </a:r>
            <a:r>
              <a:rPr lang="es-ES" b="1" dirty="0" smtClean="0"/>
              <a:t>benevolencia</a:t>
            </a:r>
            <a:r>
              <a:rPr lang="es-ES" dirty="0" smtClean="0"/>
              <a:t>. (desventaja).</a:t>
            </a:r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Justicia distributiva</a:t>
            </a:r>
            <a:endParaRPr lang="es-E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urrencia">
  <a:themeElements>
    <a:clrScheme name="Concurrencia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urrencia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urrencia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15</TotalTime>
  <Words>53</Words>
  <Application>Microsoft Office PowerPoint</Application>
  <PresentationFormat>Presentación en pantalla (4:3)</PresentationFormat>
  <Paragraphs>6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Concurrencia</vt:lpstr>
      <vt:lpstr>Justicia distributiva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Justicia distributiva</dc:title>
  <dc:creator>jose</dc:creator>
  <cp:lastModifiedBy>jose</cp:lastModifiedBy>
  <cp:revision>5</cp:revision>
  <dcterms:created xsi:type="dcterms:W3CDTF">2012-12-19T16:45:12Z</dcterms:created>
  <dcterms:modified xsi:type="dcterms:W3CDTF">2013-01-10T20:37:27Z</dcterms:modified>
</cp:coreProperties>
</file>