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74087F-3510-41E2-875C-469B1C4C860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8E396F-E475-454A-A910-B4857E2361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Según William Damon:</a:t>
            </a:r>
          </a:p>
          <a:p>
            <a:pPr lvl="1"/>
            <a:r>
              <a:rPr lang="es-ES" dirty="0" smtClean="0"/>
              <a:t>Los niños de </a:t>
            </a:r>
            <a:r>
              <a:rPr lang="es-ES" b="1" dirty="0" smtClean="0"/>
              <a:t>4 años </a:t>
            </a:r>
            <a:r>
              <a:rPr lang="es-ES" dirty="0" smtClean="0"/>
              <a:t>ya consideran importante </a:t>
            </a:r>
            <a:r>
              <a:rPr lang="es-ES" b="1" dirty="0" smtClean="0"/>
              <a:t>compartir</a:t>
            </a:r>
            <a:r>
              <a:rPr lang="es-ES" dirty="0" smtClean="0"/>
              <a:t>, pero por razones </a:t>
            </a:r>
            <a:r>
              <a:rPr lang="es-ES" b="1" dirty="0" err="1" smtClean="0"/>
              <a:t>egoistas</a:t>
            </a:r>
            <a:r>
              <a:rPr lang="es-ES" b="1" dirty="0" smtClean="0"/>
              <a:t>.</a:t>
            </a:r>
          </a:p>
          <a:p>
            <a:pPr lvl="1"/>
            <a:r>
              <a:rPr lang="es-ES" dirty="0" smtClean="0"/>
              <a:t>Hacia los 5 o 6 años se basan en la </a:t>
            </a:r>
            <a:r>
              <a:rPr lang="es-ES" b="1" dirty="0" smtClean="0"/>
              <a:t>igualdad</a:t>
            </a:r>
          </a:p>
          <a:p>
            <a:pPr lvl="1"/>
            <a:r>
              <a:rPr lang="es-ES" smtClean="0"/>
              <a:t>A los 6 o 7 años </a:t>
            </a:r>
            <a:r>
              <a:rPr lang="es-ES" dirty="0" smtClean="0"/>
              <a:t>en el </a:t>
            </a:r>
            <a:r>
              <a:rPr lang="es-ES" b="1" dirty="0" smtClean="0"/>
              <a:t>merito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Sobre los 8 años en la </a:t>
            </a:r>
            <a:r>
              <a:rPr lang="es-ES" b="1" dirty="0" smtClean="0"/>
              <a:t>benevolencia</a:t>
            </a:r>
            <a:r>
              <a:rPr lang="es-ES" dirty="0" smtClean="0"/>
              <a:t>. (desventaja).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Justicia distributiva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53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Justicia distributiva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Justicia distributiva</dc:title>
  <dc:creator>jose</dc:creator>
  <cp:lastModifiedBy>jose</cp:lastModifiedBy>
  <cp:revision>5</cp:revision>
  <dcterms:created xsi:type="dcterms:W3CDTF">2012-12-19T16:45:12Z</dcterms:created>
  <dcterms:modified xsi:type="dcterms:W3CDTF">2013-01-10T20:37:27Z</dcterms:modified>
</cp:coreProperties>
</file>