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85C785B-18B4-471E-B4C2-5691025AAD37}" type="datetimeFigureOut">
              <a:rPr lang="es-ES" smtClean="0"/>
              <a:pPr/>
              <a:t>11/01/2013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5E3103D-539F-4A88-9616-C7C56BFF4D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5C785B-18B4-471E-B4C2-5691025AAD37}" type="datetimeFigureOut">
              <a:rPr lang="es-ES" smtClean="0"/>
              <a:pPr/>
              <a:t>11/01/2013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E3103D-539F-4A88-9616-C7C56BFF4D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5C785B-18B4-471E-B4C2-5691025AAD37}" type="datetimeFigureOut">
              <a:rPr lang="es-ES" smtClean="0"/>
              <a:pPr/>
              <a:t>11/01/2013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E3103D-539F-4A88-9616-C7C56BFF4D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5C785B-18B4-471E-B4C2-5691025AAD37}" type="datetimeFigureOut">
              <a:rPr lang="es-ES" smtClean="0"/>
              <a:pPr/>
              <a:t>11/01/2013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E3103D-539F-4A88-9616-C7C56BFF4DF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5C785B-18B4-471E-B4C2-5691025AAD37}" type="datetimeFigureOut">
              <a:rPr lang="es-ES" smtClean="0"/>
              <a:pPr/>
              <a:t>11/01/2013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E3103D-539F-4A88-9616-C7C56BFF4DF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5C785B-18B4-471E-B4C2-5691025AAD37}" type="datetimeFigureOut">
              <a:rPr lang="es-ES" smtClean="0"/>
              <a:pPr/>
              <a:t>11/01/2013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E3103D-539F-4A88-9616-C7C56BFF4DF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5C785B-18B4-471E-B4C2-5691025AAD37}" type="datetimeFigureOut">
              <a:rPr lang="es-ES" smtClean="0"/>
              <a:pPr/>
              <a:t>11/01/2013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E3103D-539F-4A88-9616-C7C56BFF4D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5C785B-18B4-471E-B4C2-5691025AAD37}" type="datetimeFigureOut">
              <a:rPr lang="es-ES" smtClean="0"/>
              <a:pPr/>
              <a:t>11/01/2013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E3103D-539F-4A88-9616-C7C56BFF4DF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5C785B-18B4-471E-B4C2-5691025AAD37}" type="datetimeFigureOut">
              <a:rPr lang="es-ES" smtClean="0"/>
              <a:pPr/>
              <a:t>11/01/2013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E3103D-539F-4A88-9616-C7C56BFF4D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85C785B-18B4-471E-B4C2-5691025AAD37}" type="datetimeFigureOut">
              <a:rPr lang="es-ES" smtClean="0"/>
              <a:pPr/>
              <a:t>11/01/2013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E3103D-539F-4A88-9616-C7C56BFF4D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85C785B-18B4-471E-B4C2-5691025AAD37}" type="datetimeFigureOut">
              <a:rPr lang="es-ES" smtClean="0"/>
              <a:pPr/>
              <a:t>11/01/2013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5E3103D-539F-4A88-9616-C7C56BFF4DF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85C785B-18B4-471E-B4C2-5691025AAD37}" type="datetimeFigureOut">
              <a:rPr lang="es-ES" smtClean="0"/>
              <a:pPr/>
              <a:t>11/01/2013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5E3103D-539F-4A88-9616-C7C56BFF4D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88632"/>
          </a:xfrm>
        </p:spPr>
        <p:txBody>
          <a:bodyPr>
            <a:normAutofit/>
          </a:bodyPr>
          <a:lstStyle/>
          <a:p>
            <a:r>
              <a:rPr lang="es-ES" dirty="0" smtClean="0"/>
              <a:t>Los </a:t>
            </a:r>
            <a:r>
              <a:rPr lang="es-ES" b="1" dirty="0" smtClean="0"/>
              <a:t>inicios</a:t>
            </a:r>
            <a:r>
              <a:rPr lang="es-ES" dirty="0" smtClean="0"/>
              <a:t> se apoyan en los logros cognitivos del </a:t>
            </a:r>
            <a:r>
              <a:rPr lang="es-ES" b="1" dirty="0" smtClean="0"/>
              <a:t>segundo año</a:t>
            </a:r>
            <a:r>
              <a:rPr lang="es-ES" dirty="0" smtClean="0"/>
              <a:t>. Para ello deben tener habilidad para </a:t>
            </a:r>
            <a:r>
              <a:rPr lang="es-ES" b="1" dirty="0" smtClean="0"/>
              <a:t>pensar</a:t>
            </a:r>
            <a:r>
              <a:rPr lang="es-ES" dirty="0" smtClean="0"/>
              <a:t> sobre ellos mismos y poder dirigir sus propias acciones</a:t>
            </a:r>
            <a:r>
              <a:rPr lang="es-ES" dirty="0" smtClean="0"/>
              <a:t>.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Entre los </a:t>
            </a:r>
            <a:r>
              <a:rPr lang="es-ES" b="1" dirty="0" smtClean="0"/>
              <a:t>12 y 18 </a:t>
            </a:r>
            <a:r>
              <a:rPr lang="es-ES" dirty="0" smtClean="0"/>
              <a:t>meses pueden </a:t>
            </a:r>
            <a:r>
              <a:rPr lang="es-ES" b="1" dirty="0" smtClean="0"/>
              <a:t>obedecer mandatos simples</a:t>
            </a:r>
            <a:r>
              <a:rPr lang="es-ES" dirty="0" smtClean="0"/>
              <a:t> o decidir lo opuesto, siendo esta una manera de hacer valer su sentido de autonomía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dirty="0" smtClean="0"/>
              <a:t>Según </a:t>
            </a:r>
            <a:r>
              <a:rPr lang="es-ES" dirty="0" err="1" smtClean="0"/>
              <a:t>Vigotski</a:t>
            </a:r>
            <a:r>
              <a:rPr lang="es-ES" dirty="0" smtClean="0"/>
              <a:t> los niños no </a:t>
            </a:r>
            <a:r>
              <a:rPr lang="es-ES" b="1" dirty="0" smtClean="0"/>
              <a:t>guían su propia conduct</a:t>
            </a:r>
            <a:r>
              <a:rPr lang="es-ES" dirty="0" smtClean="0"/>
              <a:t>a hasta que </a:t>
            </a:r>
            <a:r>
              <a:rPr lang="es-ES" b="1" dirty="0" smtClean="0"/>
              <a:t>incorporan las normas </a:t>
            </a:r>
            <a:r>
              <a:rPr lang="es-ES" dirty="0" smtClean="0"/>
              <a:t>de los adultos en su propio </a:t>
            </a:r>
            <a:r>
              <a:rPr lang="es-ES" dirty="0" smtClean="0"/>
              <a:t>discurso.</a:t>
            </a:r>
            <a:endParaRPr lang="es-ES" b="1" dirty="0" smtClean="0"/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</TotalTime>
  <Words>78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Diapositiva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jose</dc:creator>
  <cp:lastModifiedBy>jose</cp:lastModifiedBy>
  <cp:revision>7</cp:revision>
  <dcterms:created xsi:type="dcterms:W3CDTF">2012-12-19T17:20:32Z</dcterms:created>
  <dcterms:modified xsi:type="dcterms:W3CDTF">2013-01-11T08:35:06Z</dcterms:modified>
</cp:coreProperties>
</file>