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DCD269B-DA20-47FF-BC87-A58A31871509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C53E44C-4827-401D-A57A-880E0E13FB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CD269B-DA20-47FF-BC87-A58A31871509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3E44C-4827-401D-A57A-880E0E13FB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CD269B-DA20-47FF-BC87-A58A31871509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3E44C-4827-401D-A57A-880E0E13FB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CD269B-DA20-47FF-BC87-A58A31871509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3E44C-4827-401D-A57A-880E0E13FB8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CD269B-DA20-47FF-BC87-A58A31871509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3E44C-4827-401D-A57A-880E0E13FB8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CD269B-DA20-47FF-BC87-A58A31871509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3E44C-4827-401D-A57A-880E0E13FB8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CD269B-DA20-47FF-BC87-A58A31871509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3E44C-4827-401D-A57A-880E0E13FB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CD269B-DA20-47FF-BC87-A58A31871509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3E44C-4827-401D-A57A-880E0E13FB8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CD269B-DA20-47FF-BC87-A58A31871509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3E44C-4827-401D-A57A-880E0E13FB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DCD269B-DA20-47FF-BC87-A58A31871509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53E44C-4827-401D-A57A-880E0E13FB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DCD269B-DA20-47FF-BC87-A58A31871509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53E44C-4827-401D-A57A-880E0E13FB8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DCD269B-DA20-47FF-BC87-A58A31871509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C53E44C-4827-401D-A57A-880E0E13FB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Las normas predominantes están reñidas a veces con importantes principios éticos y metas sociales. Bajo estas condiciones la violación deliberada de las normas no es inmoral. Es justificable y valerosa.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Limitaciones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</TotalTime>
  <Words>34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Limitaciones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Limitaciones</dc:title>
  <dc:creator>jose</dc:creator>
  <cp:lastModifiedBy>jose</cp:lastModifiedBy>
  <cp:revision>6</cp:revision>
  <dcterms:created xsi:type="dcterms:W3CDTF">2012-12-18T10:17:54Z</dcterms:created>
  <dcterms:modified xsi:type="dcterms:W3CDTF">2013-01-10T20:38:06Z</dcterms:modified>
</cp:coreProperties>
</file>