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44F64-B717-4811-B48A-458D8A19D6C1}" type="datetimeFigureOut">
              <a:rPr lang="es-ES" smtClean="0"/>
              <a:pPr/>
              <a:t>03/01/2013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2D40-4A30-487E-B2AA-72807F3237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Escolaridad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Cuanto </a:t>
            </a:r>
            <a:r>
              <a:rPr lang="es-ES" b="1" dirty="0" smtClean="0"/>
              <a:t>mayor es el desarrollo </a:t>
            </a:r>
            <a:r>
              <a:rPr lang="es-ES" dirty="0" smtClean="0"/>
              <a:t>escolar de los estudiantes </a:t>
            </a:r>
            <a:r>
              <a:rPr lang="es-ES" b="1" dirty="0" smtClean="0"/>
              <a:t>mayor es la madurez moral </a:t>
            </a:r>
            <a:r>
              <a:rPr lang="es-ES" dirty="0" smtClean="0"/>
              <a:t>del </a:t>
            </a:r>
            <a:r>
              <a:rPr lang="es-ES" smtClean="0"/>
              <a:t>individuo</a:t>
            </a:r>
            <a:r>
              <a:rPr lang="es-ES" smtClean="0"/>
              <a:t>.</a:t>
            </a:r>
            <a:endParaRPr lang="es-E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Escolaridad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Escolaridad</dc:title>
  <dc:creator>jose</dc:creator>
  <cp:lastModifiedBy>jose</cp:lastModifiedBy>
  <cp:revision>2</cp:revision>
  <dcterms:created xsi:type="dcterms:W3CDTF">2012-12-18T19:08:10Z</dcterms:created>
  <dcterms:modified xsi:type="dcterms:W3CDTF">2013-01-03T11:34:37Z</dcterms:modified>
</cp:coreProperties>
</file>