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BE4DCB-1435-4340-B232-520436C0411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791372-BE63-4A50-930C-013DE6A92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Leyes </a:t>
            </a:r>
            <a:r>
              <a:rPr lang="es-ES" dirty="0"/>
              <a:t>y reglas son instrumentos </a:t>
            </a:r>
            <a:r>
              <a:rPr lang="es-ES" b="1" dirty="0"/>
              <a:t>flexibles</a:t>
            </a:r>
          </a:p>
          <a:p>
            <a:r>
              <a:rPr lang="es-ES" dirty="0"/>
              <a:t>Si son consistentes con los derechos del individuo y los intereses de la mayoría se siguen debido al </a:t>
            </a:r>
            <a:r>
              <a:rPr lang="es-ES" b="1" dirty="0"/>
              <a:t>contrato social.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Etapa 5.- La orientación del contrato social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27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Etapa 5.- La orientación del contrato social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Etapa 5.- La orientación del contrato social </dc:title>
  <dc:creator>jose</dc:creator>
  <cp:lastModifiedBy>jose</cp:lastModifiedBy>
  <cp:revision>4</cp:revision>
  <dcterms:created xsi:type="dcterms:W3CDTF">2012-12-18T16:39:29Z</dcterms:created>
  <dcterms:modified xsi:type="dcterms:W3CDTF">2013-01-10T20:33:58Z</dcterms:modified>
</cp:coreProperties>
</file>