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6E8FBB-34B7-46CE-BCDE-A542F18D0DC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42D1D1-BE52-4DDB-B467-42D28EE138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Reglas Morales: Protegen los </a:t>
            </a:r>
            <a:r>
              <a:rPr lang="es-ES" b="1" dirty="0" smtClean="0"/>
              <a:t>derechos y el bienestar</a:t>
            </a:r>
            <a:r>
              <a:rPr lang="es-ES" dirty="0" smtClean="0"/>
              <a:t> de la persona.</a:t>
            </a:r>
          </a:p>
          <a:p>
            <a:r>
              <a:rPr lang="es-ES" dirty="0" smtClean="0"/>
              <a:t>Convenciones morales: </a:t>
            </a:r>
            <a:r>
              <a:rPr lang="es-ES" b="1" dirty="0" smtClean="0"/>
              <a:t>Costumbres arbitrarias </a:t>
            </a:r>
            <a:r>
              <a:rPr lang="es-ES" dirty="0" smtClean="0"/>
              <a:t>como estilos de vestir o educación en la mesa.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Compresión moral vs socio-convencional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Los estudios revelan que los niños de 3 años las distinguen.</a:t>
            </a:r>
          </a:p>
          <a:p>
            <a:r>
              <a:rPr lang="es-ES" dirty="0" smtClean="0"/>
              <a:t>¿Cómo las distinguen?</a:t>
            </a:r>
          </a:p>
          <a:p>
            <a:pPr lvl="1"/>
            <a:r>
              <a:rPr lang="es-ES" dirty="0" smtClean="0"/>
              <a:t>No a través de la enseñanza paternal, si no de la experiencia viendo como las personas responden de forma diferente a las violaciones de las reglas morales que rompen la convención social.</a:t>
            </a:r>
          </a:p>
          <a:p>
            <a:r>
              <a:rPr lang="es-ES" dirty="0" smtClean="0"/>
              <a:t>Los niños, con frecuencia, no responden a las violaciones de las convenciones morales y los adultos suelen ordenar obediencia sin explicación. No comas con los dedos.</a:t>
            </a:r>
          </a:p>
          <a:p>
            <a:r>
              <a:rPr lang="es-ES" dirty="0" smtClean="0"/>
              <a:t>El limite entre ambas varía y es un producto combinado de desarrollo cognitivo y experiencia social.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130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Compresión moral vs socio-convencional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Compresión moral vs socio-convencional</dc:title>
  <dc:creator>jose</dc:creator>
  <cp:lastModifiedBy>jose</cp:lastModifiedBy>
  <cp:revision>5</cp:revision>
  <dcterms:created xsi:type="dcterms:W3CDTF">2012-12-19T16:24:30Z</dcterms:created>
  <dcterms:modified xsi:type="dcterms:W3CDTF">2013-01-10T20:30:08Z</dcterms:modified>
</cp:coreProperties>
</file>