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641074-EFD8-4F61-8A2B-19896595607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C0B989C-76F7-41FF-8B32-8D14E40E797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reglas sociales son importantes, pero por </a:t>
            </a:r>
            <a:r>
              <a:rPr lang="es-ES" b="1" dirty="0" smtClean="0"/>
              <a:t>interés propio</a:t>
            </a:r>
            <a:endParaRPr lang="es-ES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Nivel Convencional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12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Nivel Convencional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Nivel Convencional</dc:title>
  <dc:creator>jose</dc:creator>
  <cp:lastModifiedBy>jose</cp:lastModifiedBy>
  <cp:revision>1</cp:revision>
  <dcterms:created xsi:type="dcterms:W3CDTF">2013-01-11T08:22:59Z</dcterms:created>
  <dcterms:modified xsi:type="dcterms:W3CDTF">2013-01-11T08:24:54Z</dcterms:modified>
</cp:coreProperties>
</file>