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E13FF07-0D6B-4C23-A2E4-3E5212AC6707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3B5C09-5CBD-4F75-B0E9-D82BAC73BB3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ayuda a los niños agresivos deben:</a:t>
            </a:r>
          </a:p>
          <a:p>
            <a:pPr lvl="1"/>
            <a:r>
              <a:rPr lang="es-ES" dirty="0" smtClean="0"/>
              <a:t>Romper el ciclo de hostilidades entre los miembros de la familia </a:t>
            </a:r>
          </a:p>
          <a:p>
            <a:pPr lvl="1"/>
            <a:r>
              <a:rPr lang="es-ES" dirty="0" smtClean="0"/>
              <a:t>Fomentar formas de compresión y de relación con otros</a:t>
            </a:r>
          </a:p>
          <a:p>
            <a:r>
              <a:rPr lang="es-ES" dirty="0" smtClean="0"/>
              <a:t>Las intervenciones con niños de educación infantil y los niños en edad escolar tienen más </a:t>
            </a:r>
            <a:r>
              <a:rPr lang="es-ES" dirty="0"/>
              <a:t>é</a:t>
            </a:r>
            <a:r>
              <a:rPr lang="es-ES" dirty="0" smtClean="0"/>
              <a:t>xitos, una vez que los patrones antisociales persisten en la adolescencia el tratamiento es más difícil.</a:t>
            </a:r>
          </a:p>
          <a:p>
            <a:endParaRPr lang="es-ES" dirty="0" smtClean="0"/>
          </a:p>
          <a:p>
            <a:pPr lvl="1"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Ayudas a niños y padres para controlar la agresión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Procedimientos basados en la Teoría del Aprendizaje social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Padres:</a:t>
            </a:r>
            <a:endParaRPr lang="es-ES" dirty="0" smtClean="0"/>
          </a:p>
          <a:p>
            <a:pPr lvl="1"/>
            <a:r>
              <a:rPr lang="es-ES" dirty="0" smtClean="0"/>
              <a:t>Enseña a emparejar los mandatos con razones y las agresiones por tiempo fuera o retirada de privilegios</a:t>
            </a:r>
            <a:endParaRPr lang="es-ES" dirty="0" smtClean="0"/>
          </a:p>
          <a:p>
            <a:r>
              <a:rPr lang="es-ES" dirty="0" smtClean="0"/>
              <a:t>Niños</a:t>
            </a:r>
            <a:endParaRPr lang="es-ES" dirty="0" smtClean="0"/>
          </a:p>
          <a:p>
            <a:pPr lvl="1"/>
            <a:r>
              <a:rPr lang="es-ES" dirty="0" smtClean="0"/>
              <a:t>F</a:t>
            </a:r>
            <a:r>
              <a:rPr lang="es-ES" dirty="0" smtClean="0"/>
              <a:t>orma </a:t>
            </a:r>
            <a:r>
              <a:rPr lang="es-ES" dirty="0" smtClean="0"/>
              <a:t>alternativas de resolver conflictos incompatibles con la agresión</a:t>
            </a:r>
          </a:p>
          <a:p>
            <a:r>
              <a:rPr lang="es-ES" dirty="0" smtClean="0"/>
              <a:t>Una vez que los niños agresivos empiezan a cambiar es necesario recordar a los padres que otorguen atención y </a:t>
            </a:r>
            <a:r>
              <a:rPr lang="es-ES" b="1" dirty="0" smtClean="0"/>
              <a:t>aprobación</a:t>
            </a:r>
            <a:r>
              <a:rPr lang="es-ES" dirty="0" smtClean="0"/>
              <a:t>  a los actos </a:t>
            </a:r>
            <a:r>
              <a:rPr lang="es-ES" dirty="0" err="1" smtClean="0"/>
              <a:t>prosociales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Enseñanza, modelado y refuerzo de conductas alternativas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Fomentan la empatía</a:t>
            </a:r>
          </a:p>
          <a:p>
            <a:pPr lvl="1"/>
            <a:r>
              <a:rPr lang="es-ES" dirty="0" smtClean="0"/>
              <a:t>Los </a:t>
            </a:r>
            <a:r>
              <a:rPr lang="es-ES" dirty="0" err="1" smtClean="0"/>
              <a:t>deficit</a:t>
            </a:r>
            <a:r>
              <a:rPr lang="es-ES" dirty="0" smtClean="0"/>
              <a:t> socio-cognitivos de los niños agresivos les previene de </a:t>
            </a:r>
            <a:r>
              <a:rPr lang="es-ES" dirty="0" err="1" smtClean="0"/>
              <a:t>exprimentar</a:t>
            </a:r>
            <a:r>
              <a:rPr lang="es-ES" dirty="0" smtClean="0"/>
              <a:t> </a:t>
            </a:r>
            <a:r>
              <a:rPr lang="es-ES" dirty="0" smtClean="0"/>
              <a:t>empatía ante el sufrimiento de otra persona. 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Intervenciones </a:t>
            </a:r>
            <a:r>
              <a:rPr lang="es-ES" dirty="0" err="1" smtClean="0"/>
              <a:t>sociocognitivas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Un tratamiento eficaz necesita que sea multifacético. </a:t>
            </a:r>
            <a:r>
              <a:rPr lang="es-ES" dirty="0" smtClean="0"/>
              <a:t>Se debe lograr:</a:t>
            </a:r>
            <a:endParaRPr lang="es-ES" dirty="0" smtClean="0"/>
          </a:p>
          <a:p>
            <a:pPr lvl="1"/>
            <a:r>
              <a:rPr lang="es-ES" dirty="0" smtClean="0"/>
              <a:t>Una compresión social </a:t>
            </a:r>
          </a:p>
          <a:p>
            <a:pPr lvl="1"/>
            <a:r>
              <a:rPr lang="es-ES" dirty="0" smtClean="0"/>
              <a:t>Relación con otros</a:t>
            </a:r>
          </a:p>
          <a:p>
            <a:pPr lvl="1"/>
            <a:r>
              <a:rPr lang="es-ES" dirty="0" smtClean="0"/>
              <a:t>Autocontrol</a:t>
            </a:r>
          </a:p>
          <a:p>
            <a:r>
              <a:rPr lang="es-ES" smtClean="0"/>
              <a:t>E</a:t>
            </a:r>
            <a:r>
              <a:rPr lang="es-ES" smtClean="0"/>
              <a:t>l</a:t>
            </a:r>
            <a:r>
              <a:rPr lang="es-ES" smtClean="0"/>
              <a:t> </a:t>
            </a:r>
            <a:r>
              <a:rPr lang="es-ES" dirty="0" smtClean="0"/>
              <a:t>programa </a:t>
            </a:r>
            <a:r>
              <a:rPr lang="es-ES" b="1" dirty="0" smtClean="0"/>
              <a:t>EQUIP (cultura de iguales positiva)</a:t>
            </a:r>
            <a:r>
              <a:rPr lang="es-ES" dirty="0" smtClean="0"/>
              <a:t>, </a:t>
            </a:r>
            <a:r>
              <a:rPr lang="es-ES" dirty="0" smtClean="0"/>
              <a:t>sirvió como base del tratamiento</a:t>
            </a:r>
            <a:r>
              <a:rPr lang="es-ES" dirty="0" smtClean="0"/>
              <a:t>. Se </a:t>
            </a:r>
            <a:r>
              <a:rPr lang="es-ES" dirty="0" smtClean="0"/>
              <a:t>entrenan:</a:t>
            </a:r>
          </a:p>
          <a:p>
            <a:pPr lvl="1"/>
            <a:r>
              <a:rPr lang="es-ES" dirty="0" smtClean="0"/>
              <a:t>Las habilidades sociales</a:t>
            </a:r>
          </a:p>
          <a:p>
            <a:pPr lvl="1"/>
            <a:r>
              <a:rPr lang="es-ES" dirty="0" smtClean="0"/>
              <a:t>El manejo de la ira</a:t>
            </a:r>
          </a:p>
          <a:p>
            <a:pPr lvl="1"/>
            <a:r>
              <a:rPr lang="es-ES" dirty="0" smtClean="0"/>
              <a:t>Corregir distorsiones cognitivas(culpar a la victima)</a:t>
            </a:r>
          </a:p>
          <a:p>
            <a:pPr lvl="1"/>
            <a:r>
              <a:rPr lang="es-ES" dirty="0" smtClean="0"/>
              <a:t>Discusiones morales</a:t>
            </a:r>
          </a:p>
          <a:p>
            <a:r>
              <a:rPr lang="es-ES" dirty="0" smtClean="0"/>
              <a:t>Manifestaron mejoras en:</a:t>
            </a:r>
          </a:p>
          <a:p>
            <a:pPr lvl="1"/>
            <a:r>
              <a:rPr lang="es-ES" dirty="0"/>
              <a:t>L</a:t>
            </a:r>
            <a:r>
              <a:rPr lang="es-ES" dirty="0" smtClean="0"/>
              <a:t>as habilidades sociales y durante el año siguiente no recibieron intervención</a:t>
            </a:r>
          </a:p>
          <a:p>
            <a:pPr lvl="1"/>
            <a:r>
              <a:rPr lang="es-ES" dirty="0" smtClean="0"/>
              <a:t>El razonamiento moral fue más avanzado</a:t>
            </a:r>
          </a:p>
          <a:p>
            <a:pPr lvl="1"/>
            <a:r>
              <a:rPr lang="es-ES" dirty="0" smtClean="0"/>
              <a:t>Fomento la habilidad para inhibir la conducta delincuente.</a:t>
            </a:r>
          </a:p>
          <a:p>
            <a:pPr lvl="2">
              <a:buNone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Aproximaciones comprensivas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s-ES" sz="3200" dirty="0" smtClean="0"/>
              <a:t>¿Porque el tratamiento puede no tener </a:t>
            </a:r>
            <a:r>
              <a:rPr lang="es-ES" sz="3200" dirty="0" smtClean="0"/>
              <a:t>é</a:t>
            </a:r>
            <a:r>
              <a:rPr lang="es-ES" sz="3200" dirty="0" smtClean="0"/>
              <a:t>xito?</a:t>
            </a:r>
          </a:p>
          <a:p>
            <a:pPr lvl="1"/>
            <a:r>
              <a:rPr lang="es-ES" sz="3200" dirty="0" smtClean="0"/>
              <a:t>La </a:t>
            </a:r>
            <a:r>
              <a:rPr lang="es-ES" sz="3200" dirty="0" smtClean="0"/>
              <a:t>vida hostil de sus hogares</a:t>
            </a:r>
          </a:p>
          <a:p>
            <a:pPr lvl="1"/>
            <a:r>
              <a:rPr lang="es-ES" sz="3200" dirty="0" smtClean="0"/>
              <a:t>Los grupos de iguales antisociales</a:t>
            </a:r>
          </a:p>
          <a:p>
            <a:pPr lvl="1"/>
            <a:r>
              <a:rPr lang="es-ES" sz="3200" dirty="0" smtClean="0"/>
              <a:t>Escenarios de barrios violentos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275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Ayudas a niños y padres para controlar la agresión</vt:lpstr>
      <vt:lpstr>Enseñanza, modelado y refuerzo de conductas alternativas</vt:lpstr>
      <vt:lpstr>Intervenciones sociocognitivas</vt:lpstr>
      <vt:lpstr>Aproximaciones comprensivas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Ayudas a niños y padres para controlar la agresión</dc:title>
  <dc:creator>jose</dc:creator>
  <cp:lastModifiedBy>jose</cp:lastModifiedBy>
  <cp:revision>10</cp:revision>
  <dcterms:created xsi:type="dcterms:W3CDTF">2012-12-19T19:42:20Z</dcterms:created>
  <dcterms:modified xsi:type="dcterms:W3CDTF">2013-01-11T08:52:12Z</dcterms:modified>
</cp:coreProperties>
</file>