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FF33FB5-9B35-49A3-8133-21C948585135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0D51A40-0201-452E-AB9F-EC1E557BF75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F33FB5-9B35-49A3-8133-21C948585135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D51A40-0201-452E-AB9F-EC1E557BF75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F33FB5-9B35-49A3-8133-21C948585135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D51A40-0201-452E-AB9F-EC1E557BF75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F33FB5-9B35-49A3-8133-21C948585135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D51A40-0201-452E-AB9F-EC1E557BF758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F33FB5-9B35-49A3-8133-21C948585135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D51A40-0201-452E-AB9F-EC1E557BF758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F33FB5-9B35-49A3-8133-21C948585135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D51A40-0201-452E-AB9F-EC1E557BF758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F33FB5-9B35-49A3-8133-21C948585135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D51A40-0201-452E-AB9F-EC1E557BF75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F33FB5-9B35-49A3-8133-21C948585135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D51A40-0201-452E-AB9F-EC1E557BF758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F33FB5-9B35-49A3-8133-21C948585135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D51A40-0201-452E-AB9F-EC1E557BF75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EFF33FB5-9B35-49A3-8133-21C948585135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D51A40-0201-452E-AB9F-EC1E557BF75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FF33FB5-9B35-49A3-8133-21C948585135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0D51A40-0201-452E-AB9F-EC1E557BF758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EFF33FB5-9B35-49A3-8133-21C948585135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20D51A40-0201-452E-AB9F-EC1E557BF75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112568"/>
          </a:xfrm>
        </p:spPr>
        <p:txBody>
          <a:bodyPr>
            <a:normAutofit/>
          </a:bodyPr>
          <a:lstStyle/>
          <a:p>
            <a:r>
              <a:rPr lang="es-ES" b="1" dirty="0" smtClean="0"/>
              <a:t>La interacción </a:t>
            </a:r>
            <a:r>
              <a:rPr lang="es-ES" dirty="0" smtClean="0"/>
              <a:t>de los jóvenes con la misma edad puede fomentar la </a:t>
            </a:r>
            <a:r>
              <a:rPr lang="es-ES" b="1" dirty="0" smtClean="0"/>
              <a:t>compresión moral.</a:t>
            </a:r>
          </a:p>
          <a:p>
            <a:r>
              <a:rPr lang="es-ES" dirty="0" smtClean="0"/>
              <a:t>Los estudiantes que participan en </a:t>
            </a:r>
            <a:r>
              <a:rPr lang="es-ES" b="1" dirty="0" smtClean="0"/>
              <a:t>discusiones</a:t>
            </a:r>
            <a:r>
              <a:rPr lang="es-ES" dirty="0" smtClean="0"/>
              <a:t> en clases moderadas por el profesor o estudiante sobre dilemas sociales se mueven con </a:t>
            </a:r>
            <a:r>
              <a:rPr lang="es-ES" b="1" dirty="0" smtClean="0"/>
              <a:t>mayor rapidez a la siguiente etapa moral</a:t>
            </a:r>
            <a:r>
              <a:rPr lang="es-ES" dirty="0" smtClean="0"/>
              <a:t>.</a:t>
            </a:r>
          </a:p>
          <a:p>
            <a:pPr>
              <a:buNone/>
            </a:pPr>
            <a:endParaRPr lang="es-E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Interacción con los iguales</a:t>
            </a:r>
            <a:endParaRPr lang="es-E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Concurrenci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17</TotalTime>
  <Words>47</Words>
  <Application>Microsoft Office PowerPoint</Application>
  <PresentationFormat>Presentación en pantalla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Concurrencia</vt:lpstr>
      <vt:lpstr>Interacción con los iguales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Interacción con los iguales</dc:title>
  <dc:creator>jose</dc:creator>
  <cp:lastModifiedBy>jose</cp:lastModifiedBy>
  <cp:revision>4</cp:revision>
  <dcterms:created xsi:type="dcterms:W3CDTF">2012-12-18T18:46:58Z</dcterms:created>
  <dcterms:modified xsi:type="dcterms:W3CDTF">2013-01-10T20:36:46Z</dcterms:modified>
</cp:coreProperties>
</file>