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12D34F-C07E-48C2-82D8-73ABBBBDD39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46BD1A-2159-4E43-B6F6-E5AD6C9120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12D34F-C07E-48C2-82D8-73ABBBBDD39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46BD1A-2159-4E43-B6F6-E5AD6C9120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12D34F-C07E-48C2-82D8-73ABBBBDD39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46BD1A-2159-4E43-B6F6-E5AD6C9120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12D34F-C07E-48C2-82D8-73ABBBBDD39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46BD1A-2159-4E43-B6F6-E5AD6C9120E6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12D34F-C07E-48C2-82D8-73ABBBBDD39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46BD1A-2159-4E43-B6F6-E5AD6C9120E6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12D34F-C07E-48C2-82D8-73ABBBBDD39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46BD1A-2159-4E43-B6F6-E5AD6C9120E6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12D34F-C07E-48C2-82D8-73ABBBBDD39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46BD1A-2159-4E43-B6F6-E5AD6C9120E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12D34F-C07E-48C2-82D8-73ABBBBDD39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46BD1A-2159-4E43-B6F6-E5AD6C9120E6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12D34F-C07E-48C2-82D8-73ABBBBDD39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46BD1A-2159-4E43-B6F6-E5AD6C9120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412D34F-C07E-48C2-82D8-73ABBBBDD39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46BD1A-2159-4E43-B6F6-E5AD6C9120E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12D34F-C07E-48C2-82D8-73ABBBBDD39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46BD1A-2159-4E43-B6F6-E5AD6C9120E6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412D34F-C07E-48C2-82D8-73ABBBBDD395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D46BD1A-2159-4E43-B6F6-E5AD6C9120E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Van más allá del apoyo incuestionable a las reglas y leyes de la sociedad.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Nivel </a:t>
            </a:r>
            <a:r>
              <a:rPr lang="es-ES" dirty="0" err="1" smtClean="0"/>
              <a:t>Postconvencional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</TotalTime>
  <Words>17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Nivel Postconvencional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Nivel Postconvencional</dc:title>
  <dc:creator>jose</dc:creator>
  <cp:lastModifiedBy>jose</cp:lastModifiedBy>
  <cp:revision>1</cp:revision>
  <dcterms:created xsi:type="dcterms:W3CDTF">2013-01-11T08:25:02Z</dcterms:created>
  <dcterms:modified xsi:type="dcterms:W3CDTF">2013-01-11T08:28:11Z</dcterms:modified>
</cp:coreProperties>
</file>