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3AE7A14-1DB1-4ADB-A2D6-258DA159790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DA6BB1-07D1-4F0E-9506-F6478E57EC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uso de reprimendas o fuerza física solo se justifica cuando la </a:t>
            </a:r>
            <a:r>
              <a:rPr lang="es-ES" b="1" dirty="0" smtClean="0"/>
              <a:t>obediencia inmediata </a:t>
            </a:r>
            <a:r>
              <a:rPr lang="es-ES" dirty="0" smtClean="0"/>
              <a:t>es necesaria, pero no para metas a largo plazo.</a:t>
            </a:r>
          </a:p>
          <a:p>
            <a:r>
              <a:rPr lang="es-ES" dirty="0" smtClean="0"/>
              <a:t>La mayoría de los teóricos están de acuerdo con una utilización </a:t>
            </a:r>
            <a:r>
              <a:rPr lang="es-ES" b="1" dirty="0" smtClean="0"/>
              <a:t>limitada y esporádica</a:t>
            </a:r>
            <a:endParaRPr lang="es-ES" b="1" dirty="0"/>
          </a:p>
          <a:p>
            <a:r>
              <a:rPr lang="es-ES" dirty="0" smtClean="0"/>
              <a:t>Los niños con padres muy punitivos son especialmente </a:t>
            </a:r>
            <a:r>
              <a:rPr lang="es-ES" b="1" dirty="0" smtClean="0"/>
              <a:t>agresivos e insolentes </a:t>
            </a:r>
            <a:r>
              <a:rPr lang="es-ES" dirty="0" smtClean="0"/>
              <a:t>fuera de casa.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Efecto del castigo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54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 Efecto del castigo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Efecto del castigo </dc:title>
  <dc:creator>jose</dc:creator>
  <cp:lastModifiedBy>jose</cp:lastModifiedBy>
  <cp:revision>3</cp:revision>
  <dcterms:created xsi:type="dcterms:W3CDTF">2012-12-18T10:07:36Z</dcterms:created>
  <dcterms:modified xsi:type="dcterms:W3CDTF">2013-01-10T20:31:47Z</dcterms:modified>
</cp:coreProperties>
</file>