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DEB624-1DCF-40F1-B72B-E2053454F42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88C210-5BE9-4BF3-AA85-B5DFE704A0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es-ES" dirty="0" smtClean="0"/>
          </a:p>
          <a:p>
            <a:r>
              <a:rPr lang="es-ES" smtClean="0"/>
              <a:t>Autocontrol: Es </a:t>
            </a:r>
            <a:r>
              <a:rPr lang="es-ES" dirty="0" smtClean="0"/>
              <a:t>inhibir un impulso para participar en una conducta que viola una norma moral.</a:t>
            </a:r>
          </a:p>
          <a:p>
            <a:endParaRPr lang="es-ES" dirty="0"/>
          </a:p>
          <a:p>
            <a:r>
              <a:rPr lang="es-ES" dirty="0" smtClean="0"/>
              <a:t>¿Cuando y donde se desarrolla la capacidad del niño de autocontrol? 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30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</dc:creator>
  <cp:lastModifiedBy>jose</cp:lastModifiedBy>
  <cp:revision>2</cp:revision>
  <dcterms:created xsi:type="dcterms:W3CDTF">2012-12-19T17:11:12Z</dcterms:created>
  <dcterms:modified xsi:type="dcterms:W3CDTF">2013-01-10T20:27:40Z</dcterms:modified>
</cp:coreProperties>
</file>