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924C3B-DB4D-49AD-9E9E-4F009A90FD33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2B8FEE-818B-4BBB-83AC-9B8CD76A92C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altos niveles de </a:t>
            </a:r>
            <a:r>
              <a:rPr lang="es-ES" dirty="0" err="1" smtClean="0"/>
              <a:t>autoculpa</a:t>
            </a:r>
            <a:r>
              <a:rPr lang="es-ES" dirty="0" smtClean="0"/>
              <a:t> no están asociados con la internalización moral</a:t>
            </a:r>
          </a:p>
          <a:p>
            <a:r>
              <a:rPr lang="es-ES" dirty="0" smtClean="0"/>
              <a:t>Conflicto de Edipo y Electra</a:t>
            </a:r>
          </a:p>
          <a:p>
            <a:pPr>
              <a:buNone/>
            </a:pPr>
            <a:r>
              <a:rPr lang="es-ES" dirty="0" smtClean="0"/>
              <a:t>    Los niños cuyos padres promueven con frecuencia amenazas, ordenes o fuerza física suelen violar las reglas normativas, a menudo y no se sienten culpables al dañar a otros.</a:t>
            </a:r>
          </a:p>
          <a:p>
            <a:r>
              <a:rPr lang="es-ES" dirty="0" smtClean="0"/>
              <a:t>Los niños desarrollan una </a:t>
            </a:r>
            <a:r>
              <a:rPr lang="es-ES" b="1" smtClean="0"/>
              <a:t>consciencia</a:t>
            </a:r>
            <a:r>
              <a:rPr lang="es-ES" smtClean="0"/>
              <a:t> débil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Limitaciones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56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Limitaciones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</dc:creator>
  <cp:lastModifiedBy>jose</cp:lastModifiedBy>
  <cp:revision>3</cp:revision>
  <dcterms:created xsi:type="dcterms:W3CDTF">2012-12-18T09:36:31Z</dcterms:created>
  <dcterms:modified xsi:type="dcterms:W3CDTF">2013-01-10T20:38:26Z</dcterms:modified>
</cp:coreProperties>
</file>