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138EB3-57EB-4412-A109-CA235E4D4958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4F25F05-8B92-4B54-A93F-784924F768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138EB3-57EB-4412-A109-CA235E4D4958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F25F05-8B92-4B54-A93F-784924F768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138EB3-57EB-4412-A109-CA235E4D4958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F25F05-8B92-4B54-A93F-784924F768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138EB3-57EB-4412-A109-CA235E4D4958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F25F05-8B92-4B54-A93F-784924F768D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138EB3-57EB-4412-A109-CA235E4D4958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F25F05-8B92-4B54-A93F-784924F768D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138EB3-57EB-4412-A109-CA235E4D4958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F25F05-8B92-4B54-A93F-784924F768D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138EB3-57EB-4412-A109-CA235E4D4958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F25F05-8B92-4B54-A93F-784924F768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138EB3-57EB-4412-A109-CA235E4D4958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F25F05-8B92-4B54-A93F-784924F768D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138EB3-57EB-4412-A109-CA235E4D4958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F25F05-8B92-4B54-A93F-784924F768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7138EB3-57EB-4412-A109-CA235E4D4958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F25F05-8B92-4B54-A93F-784924F768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138EB3-57EB-4412-A109-CA235E4D4958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F25F05-8B92-4B54-A93F-784924F768D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7138EB3-57EB-4412-A109-CA235E4D4958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4F25F05-8B92-4B54-A93F-784924F768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Alternativas al castigo severo:</a:t>
            </a:r>
          </a:p>
          <a:p>
            <a:pPr lvl="1"/>
            <a:r>
              <a:rPr lang="es-ES" b="1" dirty="0" smtClean="0"/>
              <a:t>Tiempo fuera</a:t>
            </a:r>
            <a:r>
              <a:rPr lang="es-ES" dirty="0" smtClean="0"/>
              <a:t>, se aparta al niño de su escenario inmediato. Siendo útil cuando esta fuera de control</a:t>
            </a:r>
          </a:p>
          <a:p>
            <a:pPr lvl="1"/>
            <a:r>
              <a:rPr lang="es-ES" dirty="0" smtClean="0"/>
              <a:t>Retirada de </a:t>
            </a:r>
            <a:r>
              <a:rPr lang="es-ES" b="1" dirty="0" smtClean="0"/>
              <a:t>privilegio</a:t>
            </a:r>
            <a:r>
              <a:rPr lang="es-ES" dirty="0" smtClean="0"/>
              <a:t>.</a:t>
            </a:r>
          </a:p>
          <a:p>
            <a:r>
              <a:rPr lang="es-ES" dirty="0" smtClean="0"/>
              <a:t>Si se decide utilizar el castigo se puede aumentar su eficacia mediante</a:t>
            </a:r>
          </a:p>
          <a:p>
            <a:pPr lvl="1"/>
            <a:r>
              <a:rPr lang="es-ES" b="1" dirty="0" smtClean="0"/>
              <a:t>Consistencia</a:t>
            </a:r>
            <a:r>
              <a:rPr lang="es-ES" dirty="0" smtClean="0"/>
              <a:t>, no se les puede permitir actuar de forma inapropiada unas veces si y otras no.</a:t>
            </a:r>
          </a:p>
          <a:p>
            <a:pPr lvl="1"/>
            <a:r>
              <a:rPr lang="es-ES" smtClean="0"/>
              <a:t>Relación </a:t>
            </a:r>
            <a:r>
              <a:rPr lang="es-ES" dirty="0" smtClean="0"/>
              <a:t>padre-hijo </a:t>
            </a:r>
            <a:r>
              <a:rPr lang="es-ES" b="1" dirty="0" smtClean="0"/>
              <a:t>cálida</a:t>
            </a:r>
            <a:r>
              <a:rPr lang="es-ES" dirty="0" smtClean="0"/>
              <a:t>. ¿Chantaje emocional?</a:t>
            </a:r>
          </a:p>
          <a:p>
            <a:pPr lvl="1"/>
            <a:r>
              <a:rPr lang="es-ES" b="1" dirty="0" smtClean="0"/>
              <a:t>Base lógica </a:t>
            </a:r>
            <a:r>
              <a:rPr lang="es-ES" dirty="0" smtClean="0"/>
              <a:t>las explicaciones permiten interiorizar el razonamiento adulto.</a:t>
            </a:r>
          </a:p>
          <a:p>
            <a:r>
              <a:rPr lang="es-ES" dirty="0" smtClean="0"/>
              <a:t>Pero las practicas que </a:t>
            </a:r>
            <a:r>
              <a:rPr lang="es-ES" b="1" dirty="0" smtClean="0"/>
              <a:t>no esperan </a:t>
            </a:r>
            <a:r>
              <a:rPr lang="es-ES" dirty="0" smtClean="0"/>
              <a:t>que los niños se comporten mal y que fomentan y recompensan las buenas conductas son las formas de disciplina más eficaces.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</TotalTime>
  <Words>104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jose</dc:creator>
  <cp:lastModifiedBy>jose</cp:lastModifiedBy>
  <cp:revision>4</cp:revision>
  <dcterms:created xsi:type="dcterms:W3CDTF">2012-12-18T10:10:12Z</dcterms:created>
  <dcterms:modified xsi:type="dcterms:W3CDTF">2013-01-10T20:26:17Z</dcterms:modified>
</cp:coreProperties>
</file>