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5325E0-2A88-44AF-8611-36BEDD3DF04F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37F8A6-F5E7-473B-8E2A-128EBB734C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5325E0-2A88-44AF-8611-36BEDD3DF04F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37F8A6-F5E7-473B-8E2A-128EBB734C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5325E0-2A88-44AF-8611-36BEDD3DF04F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37F8A6-F5E7-473B-8E2A-128EBB734C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5325E0-2A88-44AF-8611-36BEDD3DF04F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37F8A6-F5E7-473B-8E2A-128EBB734C7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5325E0-2A88-44AF-8611-36BEDD3DF04F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37F8A6-F5E7-473B-8E2A-128EBB734C7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5325E0-2A88-44AF-8611-36BEDD3DF04F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37F8A6-F5E7-473B-8E2A-128EBB734C7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5325E0-2A88-44AF-8611-36BEDD3DF04F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37F8A6-F5E7-473B-8E2A-128EBB734C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5325E0-2A88-44AF-8611-36BEDD3DF04F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37F8A6-F5E7-473B-8E2A-128EBB734C7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5325E0-2A88-44AF-8611-36BEDD3DF04F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37F8A6-F5E7-473B-8E2A-128EBB734C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25325E0-2A88-44AF-8611-36BEDD3DF04F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37F8A6-F5E7-473B-8E2A-128EBB734C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5325E0-2A88-44AF-8611-36BEDD3DF04F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37F8A6-F5E7-473B-8E2A-128EBB734C7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25325E0-2A88-44AF-8611-36BEDD3DF04F}" type="datetimeFigureOut">
              <a:rPr lang="es-ES" smtClean="0"/>
              <a:pPr/>
              <a:t>11/01/2013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637F8A6-F5E7-473B-8E2A-128EBB734C7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moralidad está controlada </a:t>
            </a:r>
            <a:r>
              <a:rPr lang="es-ES" b="1" dirty="0" smtClean="0"/>
              <a:t>externamente</a:t>
            </a:r>
          </a:p>
          <a:p>
            <a:endParaRPr lang="es-ES" b="1" dirty="0"/>
          </a:p>
          <a:p>
            <a:r>
              <a:rPr lang="es-ES" dirty="0" smtClean="0"/>
              <a:t>Equivale a la </a:t>
            </a:r>
            <a:r>
              <a:rPr lang="es-ES" b="1" dirty="0" smtClean="0"/>
              <a:t>Etapa Heterónoma </a:t>
            </a:r>
            <a:r>
              <a:rPr lang="es-ES" dirty="0" smtClean="0"/>
              <a:t>de </a:t>
            </a:r>
            <a:r>
              <a:rPr lang="es-ES" dirty="0" err="1" smtClean="0"/>
              <a:t>Piaget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Nivel </a:t>
            </a:r>
            <a:r>
              <a:rPr lang="es-ES" dirty="0" err="1" smtClean="0"/>
              <a:t>Preconvencional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</TotalTime>
  <Words>15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Nivel Preconvencional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Etapa Preconvencional</dc:title>
  <dc:creator>jose</dc:creator>
  <cp:lastModifiedBy>jose</cp:lastModifiedBy>
  <cp:revision>2</cp:revision>
  <dcterms:created xsi:type="dcterms:W3CDTF">2013-01-11T08:20:15Z</dcterms:created>
  <dcterms:modified xsi:type="dcterms:W3CDTF">2013-01-11T08:29:00Z</dcterms:modified>
</cp:coreProperties>
</file>