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FAA909-C73A-4F97-93E7-9857250EEA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B33886-D391-4D93-9F81-37B0F1C386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Encuentran </a:t>
            </a:r>
            <a:r>
              <a:rPr lang="es-ES" dirty="0"/>
              <a:t>difícil considerar </a:t>
            </a:r>
            <a:r>
              <a:rPr lang="es-ES" b="1" dirty="0"/>
              <a:t>dos puntos de vista</a:t>
            </a:r>
          </a:p>
          <a:p>
            <a:r>
              <a:rPr lang="es-ES" dirty="0"/>
              <a:t>Se centran en el </a:t>
            </a:r>
            <a:r>
              <a:rPr lang="es-ES" b="1" dirty="0"/>
              <a:t>miedo</a:t>
            </a:r>
            <a:r>
              <a:rPr lang="es-ES" dirty="0"/>
              <a:t> a la autoridad y la evitación del castigo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Etapa 1.- La orientación al castigo y obediencia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20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Etapa 1.- La orientación al castigo y obediencia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Etapa 1.- La orientacion al castigo y obediencia </dc:title>
  <dc:creator>jose</dc:creator>
  <cp:lastModifiedBy>jose</cp:lastModifiedBy>
  <cp:revision>3</cp:revision>
  <dcterms:created xsi:type="dcterms:W3CDTF">2012-12-18T16:32:53Z</dcterms:created>
  <dcterms:modified xsi:type="dcterms:W3CDTF">2013-01-10T20:32:40Z</dcterms:modified>
</cp:coreProperties>
</file>