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799B28-CCAD-4087-98F1-DB829D06D72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A4429F8-A408-49F3-B99A-57431D20F8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799B28-CCAD-4087-98F1-DB829D06D72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429F8-A408-49F3-B99A-57431D20F8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799B28-CCAD-4087-98F1-DB829D06D72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429F8-A408-49F3-B99A-57431D20F8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799B28-CCAD-4087-98F1-DB829D06D72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429F8-A408-49F3-B99A-57431D20F89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799B28-CCAD-4087-98F1-DB829D06D72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429F8-A408-49F3-B99A-57431D20F89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799B28-CCAD-4087-98F1-DB829D06D72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429F8-A408-49F3-B99A-57431D20F89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799B28-CCAD-4087-98F1-DB829D06D72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429F8-A408-49F3-B99A-57431D20F8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799B28-CCAD-4087-98F1-DB829D06D72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429F8-A408-49F3-B99A-57431D20F89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799B28-CCAD-4087-98F1-DB829D06D72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429F8-A408-49F3-B99A-57431D20F8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C799B28-CCAD-4087-98F1-DB829D06D72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429F8-A408-49F3-B99A-57431D20F8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799B28-CCAD-4087-98F1-DB829D06D72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A4429F8-A408-49F3-B99A-57431D20F89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C799B28-CCAD-4087-98F1-DB829D06D72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A4429F8-A408-49F3-B99A-57431D20F8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Las </a:t>
            </a:r>
            <a:r>
              <a:rPr lang="es-ES" dirty="0"/>
              <a:t>personas pueden tener </a:t>
            </a:r>
            <a:r>
              <a:rPr lang="es-ES" b="1" dirty="0"/>
              <a:t>perspectivas diferentes</a:t>
            </a:r>
          </a:p>
          <a:p>
            <a:r>
              <a:rPr lang="es-ES" dirty="0"/>
              <a:t>Acción correcta es la que </a:t>
            </a:r>
            <a:r>
              <a:rPr lang="es-ES" b="1" dirty="0"/>
              <a:t>satisface tus necesidades</a:t>
            </a:r>
          </a:p>
          <a:p>
            <a:r>
              <a:rPr lang="es-ES" b="1" dirty="0"/>
              <a:t>Reciprocidad</a:t>
            </a:r>
            <a:r>
              <a:rPr lang="es-ES" dirty="0"/>
              <a:t> como </a:t>
            </a:r>
            <a:r>
              <a:rPr lang="es-ES" b="1" dirty="0"/>
              <a:t>intercambio</a:t>
            </a:r>
            <a:r>
              <a:rPr lang="es-ES" dirty="0"/>
              <a:t> de favores</a:t>
            </a:r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mtClean="0"/>
              <a:t/>
            </a:r>
            <a:br>
              <a:rPr lang="es-ES" smtClean="0"/>
            </a:br>
            <a:r>
              <a:rPr lang="es-ES" smtClean="0"/>
              <a:t>Etapa 2.- La orientación de propósito instrumental</a:t>
            </a:r>
            <a:br>
              <a:rPr lang="es-ES" smtClean="0"/>
            </a:b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</TotalTime>
  <Words>19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 Etapa 2.- La orientación de propósito instrumental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Etapa 2.- La orientación de propósito instrumental </dc:title>
  <dc:creator>jose</dc:creator>
  <cp:lastModifiedBy>jose</cp:lastModifiedBy>
  <cp:revision>3</cp:revision>
  <dcterms:created xsi:type="dcterms:W3CDTF">2012-12-18T16:34:30Z</dcterms:created>
  <dcterms:modified xsi:type="dcterms:W3CDTF">2013-01-10T20:32:54Z</dcterms:modified>
</cp:coreProperties>
</file>