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0F8B6F-DA51-4E4A-85D3-7BB109F6C177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834F65D-2B10-4568-B16A-8FAD7B1C3D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Estas conductas </a:t>
            </a:r>
            <a:r>
              <a:rPr lang="es-ES" b="1" dirty="0" smtClean="0"/>
              <a:t>aumentan</a:t>
            </a:r>
            <a:r>
              <a:rPr lang="es-ES" dirty="0" smtClean="0"/>
              <a:t> bajo ciertas </a:t>
            </a:r>
            <a:r>
              <a:rPr lang="es-ES" b="1" dirty="0" smtClean="0"/>
              <a:t>condiciones ambientales</a:t>
            </a:r>
            <a:r>
              <a:rPr lang="es-ES" dirty="0" smtClean="0"/>
              <a:t>. Como:</a:t>
            </a:r>
          </a:p>
          <a:p>
            <a:pPr lvl="1"/>
            <a:r>
              <a:rPr lang="es-ES" b="1" dirty="0" smtClean="0"/>
              <a:t>Atmósfera</a:t>
            </a:r>
            <a:r>
              <a:rPr lang="es-ES" dirty="0" smtClean="0"/>
              <a:t> con los grupos de </a:t>
            </a:r>
            <a:r>
              <a:rPr lang="es-ES" b="1" dirty="0" smtClean="0"/>
              <a:t>iguales tensas y competitivas</a:t>
            </a:r>
          </a:p>
          <a:p>
            <a:pPr lvl="1"/>
            <a:r>
              <a:rPr lang="es-ES" dirty="0" smtClean="0"/>
              <a:t>Amplio rango de </a:t>
            </a:r>
            <a:r>
              <a:rPr lang="es-ES" b="1" dirty="0" err="1" smtClean="0"/>
              <a:t>estresores</a:t>
            </a:r>
            <a:r>
              <a:rPr lang="es-ES" b="1" dirty="0" smtClean="0"/>
              <a:t> </a:t>
            </a:r>
          </a:p>
          <a:p>
            <a:pPr lvl="1"/>
            <a:r>
              <a:rPr lang="es-ES" b="1" dirty="0" smtClean="0"/>
              <a:t>Colegios</a:t>
            </a:r>
            <a:r>
              <a:rPr lang="es-ES" dirty="0" smtClean="0"/>
              <a:t> de mala calidad</a:t>
            </a:r>
          </a:p>
          <a:p>
            <a:pPr lvl="1"/>
            <a:r>
              <a:rPr lang="es-ES" dirty="0" smtClean="0"/>
              <a:t>Limitaciones de </a:t>
            </a:r>
            <a:r>
              <a:rPr lang="es-ES" b="1" dirty="0" smtClean="0"/>
              <a:t>recreo y trabajo</a:t>
            </a:r>
          </a:p>
          <a:p>
            <a:pPr lvl="1"/>
            <a:r>
              <a:rPr lang="es-ES" b="1" dirty="0" smtClean="0"/>
              <a:t>Modelos negativos </a:t>
            </a:r>
            <a:r>
              <a:rPr lang="es-ES" dirty="0" smtClean="0"/>
              <a:t>de roles adultos</a:t>
            </a:r>
          </a:p>
          <a:p>
            <a:r>
              <a:rPr lang="es-ES" dirty="0" smtClean="0"/>
              <a:t>Dándose estos puntos en barrios pobres y de minorías raciales.</a:t>
            </a:r>
          </a:p>
          <a:p>
            <a:endParaRPr lang="es-ES" dirty="0" smtClean="0"/>
          </a:p>
          <a:p>
            <a:pPr lvl="1"/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Influencias de la comunidad y culturales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54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Influencias de la comunidad y culturales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Influencias de la comunidad y culturales</dc:title>
  <dc:creator>jose</dc:creator>
  <cp:lastModifiedBy>jose</cp:lastModifiedBy>
  <cp:revision>3</cp:revision>
  <dcterms:created xsi:type="dcterms:W3CDTF">2012-12-19T19:34:00Z</dcterms:created>
  <dcterms:modified xsi:type="dcterms:W3CDTF">2013-01-10T20:36:11Z</dcterms:modified>
</cp:coreProperties>
</file>