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B4DB8-A3EB-40E7-BDE1-6049031CC331}" type="datetimeFigureOut">
              <a:rPr lang="es-ES" smtClean="0"/>
              <a:t>18/12/2012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58CEE-8FD0-4FF4-83CA-2FC9DB6F7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Cultura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Los individuos de </a:t>
            </a:r>
            <a:r>
              <a:rPr lang="es-ES" smtClean="0"/>
              <a:t>culturas tecnológicamente </a:t>
            </a:r>
            <a:r>
              <a:rPr lang="es-ES" dirty="0" smtClean="0"/>
              <a:t>más avanzadas se mueven a través de las etapas de </a:t>
            </a:r>
            <a:r>
              <a:rPr lang="es-ES" dirty="0" err="1" smtClean="0"/>
              <a:t>Kohlberg</a:t>
            </a:r>
            <a:r>
              <a:rPr lang="es-ES" dirty="0" smtClean="0"/>
              <a:t> más </a:t>
            </a:r>
            <a:r>
              <a:rPr lang="es-ES" dirty="0" err="1" smtClean="0"/>
              <a:t>rapidamente</a:t>
            </a:r>
            <a:r>
              <a:rPr lang="es-ES" dirty="0" smtClean="0"/>
              <a:t>. </a:t>
            </a:r>
            <a:endParaRPr lang="es-ES" dirty="0"/>
          </a:p>
          <a:p>
            <a:pPr>
              <a:buNone/>
            </a:pPr>
            <a:r>
              <a:rPr lang="es-ES" dirty="0" smtClean="0"/>
              <a:t>    A que se debe esto:</a:t>
            </a:r>
          </a:p>
          <a:p>
            <a:r>
              <a:rPr lang="es-ES" dirty="0" smtClean="0"/>
              <a:t>Las etapas 4 a 6 dependen de la compresión del papel de las leyes y el gobierno para resolver el conflicto moral</a:t>
            </a:r>
          </a:p>
          <a:p>
            <a:r>
              <a:rPr lang="es-ES" dirty="0" smtClean="0"/>
              <a:t>Los dilemas occidentales no encajan en todas las culturas y por ello se plantea si las etapas más altas representan una forma de pensar culturalmente especifica y no universal</a:t>
            </a:r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78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Cultura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</dc:title>
  <dc:creator>jose</dc:creator>
  <cp:lastModifiedBy>jose</cp:lastModifiedBy>
  <cp:revision>2</cp:revision>
  <dcterms:created xsi:type="dcterms:W3CDTF">2012-12-18T19:13:59Z</dcterms:created>
  <dcterms:modified xsi:type="dcterms:W3CDTF">2012-12-18T19:22:55Z</dcterms:modified>
</cp:coreProperties>
</file>