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36E69E-EFA8-4434-9B62-0520FA088C1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997216-F5EB-4951-A747-486666C8DC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s-ES" dirty="0"/>
              <a:t>La teoría esta respaldada por los estudios actuales, pero hay varios aspectos que se cuestionan, por subestimar la capacidad moral de los niños pequeños.</a:t>
            </a:r>
          </a:p>
          <a:p>
            <a:pPr lvl="1"/>
            <a:r>
              <a:rPr lang="es-ES" dirty="0"/>
              <a:t>Los niños de </a:t>
            </a:r>
            <a:r>
              <a:rPr lang="es-ES" b="1" dirty="0"/>
              <a:t>menos de 5 años </a:t>
            </a:r>
            <a:r>
              <a:rPr lang="es-ES" dirty="0"/>
              <a:t>pueden ser sensibles a estímulos de sobre </a:t>
            </a:r>
            <a:r>
              <a:rPr lang="es-ES" b="1" dirty="0"/>
              <a:t>la intencionalidad</a:t>
            </a:r>
          </a:p>
          <a:p>
            <a:pPr lvl="1"/>
            <a:r>
              <a:rPr lang="es-ES" dirty="0"/>
              <a:t>No consideran que los adultos sean una </a:t>
            </a:r>
            <a:r>
              <a:rPr lang="es-ES" b="1" dirty="0"/>
              <a:t>autoridad incuestionables</a:t>
            </a:r>
            <a:r>
              <a:rPr lang="es-ES" dirty="0"/>
              <a:t>, ni la </a:t>
            </a:r>
            <a:r>
              <a:rPr lang="es-ES" dirty="0" smtClean="0"/>
              <a:t>única (también </a:t>
            </a:r>
            <a:r>
              <a:rPr lang="es-ES" dirty="0"/>
              <a:t>puede ser un igual</a:t>
            </a:r>
            <a:r>
              <a:rPr lang="es-ES" dirty="0" smtClean="0"/>
              <a:t>).</a:t>
            </a:r>
            <a:endParaRPr lang="es-ES" dirty="0"/>
          </a:p>
          <a:p>
            <a:pPr lvl="1"/>
            <a:r>
              <a:rPr lang="es-ES" dirty="0"/>
              <a:t>El desarrollo moral es un proceso más </a:t>
            </a:r>
            <a:r>
              <a:rPr lang="es-ES" dirty="0" smtClean="0"/>
              <a:t>extendido</a:t>
            </a:r>
          </a:p>
          <a:p>
            <a:pPr lvl="1">
              <a:buNone/>
            </a:pPr>
            <a:r>
              <a:rPr lang="es-ES" dirty="0" smtClean="0"/>
              <a:t>    (enlazar </a:t>
            </a:r>
            <a:r>
              <a:rPr lang="es-ES" dirty="0"/>
              <a:t>con </a:t>
            </a:r>
            <a:r>
              <a:rPr lang="es-ES" dirty="0" err="1"/>
              <a:t>K</a:t>
            </a:r>
            <a:r>
              <a:rPr lang="es-ES" dirty="0" err="1" smtClean="0"/>
              <a:t>olhberg</a:t>
            </a:r>
            <a:r>
              <a:rPr lang="es-ES" dirty="0"/>
              <a:t>)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Limitaciones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78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Limitaciones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Limitaciones</dc:title>
  <dc:creator>jose</dc:creator>
  <cp:lastModifiedBy>jose</cp:lastModifiedBy>
  <cp:revision>3</cp:revision>
  <dcterms:created xsi:type="dcterms:W3CDTF">2012-12-18T10:37:12Z</dcterms:created>
  <dcterms:modified xsi:type="dcterms:W3CDTF">2013-01-10T20:38:44Z</dcterms:modified>
</cp:coreProperties>
</file>